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88" r:id="rId6"/>
    <p:sldId id="263" r:id="rId7"/>
    <p:sldId id="272" r:id="rId8"/>
    <p:sldId id="273" r:id="rId9"/>
    <p:sldId id="274" r:id="rId10"/>
    <p:sldId id="276" r:id="rId11"/>
    <p:sldId id="277" r:id="rId12"/>
    <p:sldId id="278" r:id="rId13"/>
    <p:sldId id="285" r:id="rId14"/>
    <p:sldId id="281" r:id="rId15"/>
    <p:sldId id="282" r:id="rId16"/>
    <p:sldId id="283" r:id="rId17"/>
    <p:sldId id="287" r:id="rId18"/>
    <p:sldId id="289" r:id="rId19"/>
    <p:sldId id="262" r:id="rId20"/>
    <p:sldId id="265" r:id="rId21"/>
    <p:sldId id="267" r:id="rId22"/>
    <p:sldId id="269" r:id="rId23"/>
    <p:sldId id="284" r:id="rId24"/>
    <p:sldId id="268" r:id="rId25"/>
    <p:sldId id="271" r:id="rId26"/>
    <p:sldId id="266" r:id="rId27"/>
    <p:sldId id="290" r:id="rId28"/>
    <p:sldId id="280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7A964-FFF7-4266-8547-874B541F4DE7}" v="1272" dt="2023-06-13T07:18:17.587"/>
    <p1510:client id="{7659B3A3-153F-4068-9C33-5315C07F7684}" v="403" dt="2023-06-13T09:08:51.835"/>
    <p1510:client id="{7727BF69-7F63-41A8-A709-23F22F983B36}" v="634" dt="2023-05-12T12:25:57.182"/>
    <p1510:client id="{B54FBCFF-8A5B-48FB-8C0F-37EEFBFB5148}" v="41" dt="2023-06-13T07:45:46.951"/>
    <p1510:client id="{D424BA2A-E042-4C4D-AEB3-9EA37E80B554}" v="21" dt="2023-06-13T07:26:23.593"/>
    <p1510:client id="{E83A2022-631A-4AD3-AC9F-B48EE513A576}" v="228" dt="2023-06-05T15:32:11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tha Hollander" userId="S::talitha.hollander@welzijn13.be::b897c5cc-9b11-4166-931f-983f9d21a393" providerId="AD" clId="Web-{E83A2022-631A-4AD3-AC9F-B48EE513A576}"/>
    <pc:docChg chg="addSld delSld modSld">
      <pc:chgData name="Talitha Hollander" userId="S::talitha.hollander@welzijn13.be::b897c5cc-9b11-4166-931f-983f9d21a393" providerId="AD" clId="Web-{E83A2022-631A-4AD3-AC9F-B48EE513A576}" dt="2023-06-05T15:34:04.184" v="224"/>
      <pc:docMkLst>
        <pc:docMk/>
      </pc:docMkLst>
      <pc:sldChg chg="del">
        <pc:chgData name="Talitha Hollander" userId="S::talitha.hollander@welzijn13.be::b897c5cc-9b11-4166-931f-983f9d21a393" providerId="AD" clId="Web-{E83A2022-631A-4AD3-AC9F-B48EE513A576}" dt="2023-06-05T15:32:11.430" v="216"/>
        <pc:sldMkLst>
          <pc:docMk/>
          <pc:sldMk cId="791882761" sldId="261"/>
        </pc:sldMkLst>
      </pc:sldChg>
      <pc:sldChg chg="modSp">
        <pc:chgData name="Talitha Hollander" userId="S::talitha.hollander@welzijn13.be::b897c5cc-9b11-4166-931f-983f9d21a393" providerId="AD" clId="Web-{E83A2022-631A-4AD3-AC9F-B48EE513A576}" dt="2023-06-05T14:46:08.294" v="1" actId="20577"/>
        <pc:sldMkLst>
          <pc:docMk/>
          <pc:sldMk cId="3853869772" sldId="262"/>
        </pc:sldMkLst>
        <pc:spChg chg="mod">
          <ac:chgData name="Talitha Hollander" userId="S::talitha.hollander@welzijn13.be::b897c5cc-9b11-4166-931f-983f9d21a393" providerId="AD" clId="Web-{E83A2022-631A-4AD3-AC9F-B48EE513A576}" dt="2023-06-05T14:46:08.294" v="1" actId="20577"/>
          <ac:spMkLst>
            <pc:docMk/>
            <pc:sldMk cId="3853869772" sldId="262"/>
            <ac:spMk id="3" creationId="{CD6B7F78-8714-F6BE-638F-79510472C71E}"/>
          </ac:spMkLst>
        </pc:spChg>
      </pc:sldChg>
      <pc:sldChg chg="modSp">
        <pc:chgData name="Talitha Hollander" userId="S::talitha.hollander@welzijn13.be::b897c5cc-9b11-4166-931f-983f9d21a393" providerId="AD" clId="Web-{E83A2022-631A-4AD3-AC9F-B48EE513A576}" dt="2023-06-05T14:57:36.551" v="61" actId="20577"/>
        <pc:sldMkLst>
          <pc:docMk/>
          <pc:sldMk cId="685528167" sldId="265"/>
        </pc:sldMkLst>
        <pc:spChg chg="mod">
          <ac:chgData name="Talitha Hollander" userId="S::talitha.hollander@welzijn13.be::b897c5cc-9b11-4166-931f-983f9d21a393" providerId="AD" clId="Web-{E83A2022-631A-4AD3-AC9F-B48EE513A576}" dt="2023-06-05T14:48:17.595" v="5" actId="20577"/>
          <ac:spMkLst>
            <pc:docMk/>
            <pc:sldMk cId="685528167" sldId="265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4:57:36.551" v="61" actId="20577"/>
          <ac:spMkLst>
            <pc:docMk/>
            <pc:sldMk cId="685528167" sldId="265"/>
            <ac:spMk id="3" creationId="{CD6B7F78-8714-F6BE-638F-79510472C71E}"/>
          </ac:spMkLst>
        </pc:spChg>
      </pc:sldChg>
      <pc:sldChg chg="modSp addAnim">
        <pc:chgData name="Talitha Hollander" userId="S::talitha.hollander@welzijn13.be::b897c5cc-9b11-4166-931f-983f9d21a393" providerId="AD" clId="Web-{E83A2022-631A-4AD3-AC9F-B48EE513A576}" dt="2023-06-05T15:32:01.836" v="215"/>
        <pc:sldMkLst>
          <pc:docMk/>
          <pc:sldMk cId="3926459440" sldId="266"/>
        </pc:sldMkLst>
        <pc:spChg chg="mod">
          <ac:chgData name="Talitha Hollander" userId="S::talitha.hollander@welzijn13.be::b897c5cc-9b11-4166-931f-983f9d21a393" providerId="AD" clId="Web-{E83A2022-631A-4AD3-AC9F-B48EE513A576}" dt="2023-06-05T15:30:38.302" v="211" actId="20577"/>
          <ac:spMkLst>
            <pc:docMk/>
            <pc:sldMk cId="3926459440" sldId="266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5:32:01.742" v="214" actId="20577"/>
          <ac:spMkLst>
            <pc:docMk/>
            <pc:sldMk cId="3926459440" sldId="266"/>
            <ac:spMk id="3" creationId="{CD6B7F78-8714-F6BE-638F-79510472C71E}"/>
          </ac:spMkLst>
        </pc:spChg>
      </pc:sldChg>
      <pc:sldChg chg="addSp delSp modSp add replId">
        <pc:chgData name="Talitha Hollander" userId="S::talitha.hollander@welzijn13.be::b897c5cc-9b11-4166-931f-983f9d21a393" providerId="AD" clId="Web-{E83A2022-631A-4AD3-AC9F-B48EE513A576}" dt="2023-06-05T15:34:04.184" v="224"/>
        <pc:sldMkLst>
          <pc:docMk/>
          <pc:sldMk cId="1490044520" sldId="267"/>
        </pc:sldMkLst>
        <pc:spChg chg="mod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3" creationId="{CD6B7F78-8714-F6BE-638F-79510472C71E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4:56:13.282" v="44"/>
          <ac:spMkLst>
            <pc:docMk/>
            <pc:sldMk cId="1490044520" sldId="267"/>
            <ac:spMk id="15" creationId="{77C59BEC-C4CC-4741-B975-08C543178D3D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4:56:13.282" v="44"/>
          <ac:spMkLst>
            <pc:docMk/>
            <pc:sldMk cId="1490044520" sldId="267"/>
            <ac:spMk id="16" creationId="{72DEF309-605D-4117-9340-6D589B6C3A34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4:56:13.282" v="44"/>
          <ac:spMkLst>
            <pc:docMk/>
            <pc:sldMk cId="1490044520" sldId="267"/>
            <ac:spMk id="17" creationId="{A7B99495-F43F-4D80-A44F-2CB4764EB90B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22" creationId="{D1D34770-47A8-402C-AF23-2B653F2D88C1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4:04.168" v="223"/>
          <ac:spMkLst>
            <pc:docMk/>
            <pc:sldMk cId="1490044520" sldId="267"/>
            <ac:spMk id="27" creationId="{77C59BEC-C4CC-4741-B975-08C543178D3D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4:04.168" v="223"/>
          <ac:spMkLst>
            <pc:docMk/>
            <pc:sldMk cId="1490044520" sldId="267"/>
            <ac:spMk id="29" creationId="{72DEF309-605D-4117-9340-6D589B6C3A34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4:04.168" v="223"/>
          <ac:spMkLst>
            <pc:docMk/>
            <pc:sldMk cId="1490044520" sldId="267"/>
            <ac:spMk id="31" creationId="{A7B99495-F43F-4D80-A44F-2CB4764EB90B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33" creationId="{4AC6B390-BC59-4F1D-A0EE-D71A92F0A0B2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34" creationId="{B6C60D79-16F1-4C4B-B7E3-7634E7069CDE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4:04.184" v="224"/>
          <ac:spMkLst>
            <pc:docMk/>
            <pc:sldMk cId="1490044520" sldId="267"/>
            <ac:spMk id="35" creationId="{426B127E-6498-4C77-9C9D-4553A5113B80}"/>
          </ac:spMkLst>
        </pc:spChg>
        <pc:picChg chg="del">
          <ac:chgData name="Talitha Hollander" userId="S::talitha.hollander@welzijn13.be::b897c5cc-9b11-4166-931f-983f9d21a393" providerId="AD" clId="Web-{E83A2022-631A-4AD3-AC9F-B48EE513A576}" dt="2023-06-05T14:56:01.813" v="42"/>
          <ac:picMkLst>
            <pc:docMk/>
            <pc:sldMk cId="1490044520" sldId="267"/>
            <ac:picMk id="4" creationId="{940CC88F-BCE8-ED9E-2A41-2568AE447B3E}"/>
          </ac:picMkLst>
        </pc:picChg>
        <pc:picChg chg="add mod ord">
          <ac:chgData name="Talitha Hollander" userId="S::talitha.hollander@welzijn13.be::b897c5cc-9b11-4166-931f-983f9d21a393" providerId="AD" clId="Web-{E83A2022-631A-4AD3-AC9F-B48EE513A576}" dt="2023-06-05T15:34:04.184" v="224"/>
          <ac:picMkLst>
            <pc:docMk/>
            <pc:sldMk cId="1490044520" sldId="267"/>
            <ac:picMk id="5" creationId="{C4DC0C0C-81F9-4C0C-D338-0C175C678DB4}"/>
          </ac:picMkLst>
        </pc:picChg>
      </pc:sldChg>
      <pc:sldChg chg="addSp delSp modSp add replId">
        <pc:chgData name="Talitha Hollander" userId="S::talitha.hollander@welzijn13.be::b897c5cc-9b11-4166-931f-983f9d21a393" providerId="AD" clId="Web-{E83A2022-631A-4AD3-AC9F-B48EE513A576}" dt="2023-06-05T15:33:23.745" v="219"/>
        <pc:sldMkLst>
          <pc:docMk/>
          <pc:sldMk cId="41527598" sldId="268"/>
        </pc:sldMkLst>
        <pc:spChg chg="mod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3" creationId="{CD6B7F78-8714-F6BE-638F-79510472C71E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5:32:51.744" v="217"/>
          <ac:spMkLst>
            <pc:docMk/>
            <pc:sldMk cId="41527598" sldId="268"/>
            <ac:spMk id="22" creationId="{D1D34770-47A8-402C-AF23-2B653F2D88C1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27" creationId="{6ECA6DCB-B7E1-40A9-9524-540C6DA40B1B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33" creationId="{3873B707-463F-40B0-8227-E8CC6C67EB25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35" creationId="{C13237C8-E62C-4F0D-A318-BD6FB6C2D138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37" creationId="{19C9EAEA-39D0-4B0E-A0EB-51E7B26740B1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39" creationId="{8CB5D2D7-DF65-4E86-BFBA-FFB9B5ACEB64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44" creationId="{D2B783EE-0239-4717-BBEA-8C9EAC61C824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46" creationId="{A7B99495-F43F-4D80-A44F-2CB4764EB90B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23.745" v="219"/>
          <ac:spMkLst>
            <pc:docMk/>
            <pc:sldMk cId="41527598" sldId="268"/>
            <ac:spMk id="48" creationId="{70BEB1E7-2F88-40BC-B73D-42E5B6F80BFC}"/>
          </ac:spMkLst>
        </pc:spChg>
        <pc:grpChg chg="add del">
          <ac:chgData name="Talitha Hollander" userId="S::talitha.hollander@welzijn13.be::b897c5cc-9b11-4166-931f-983f9d21a393" providerId="AD" clId="Web-{E83A2022-631A-4AD3-AC9F-B48EE513A576}" dt="2023-06-05T15:33:23.745" v="219"/>
          <ac:grpSpMkLst>
            <pc:docMk/>
            <pc:sldMk cId="41527598" sldId="268"/>
            <ac:grpSpMk id="29" creationId="{1DE889C7-FAD6-4397-98E2-05D503484459}"/>
          </ac:grpSpMkLst>
        </pc:grpChg>
        <pc:picChg chg="add mod ord">
          <ac:chgData name="Talitha Hollander" userId="S::talitha.hollander@welzijn13.be::b897c5cc-9b11-4166-931f-983f9d21a393" providerId="AD" clId="Web-{E83A2022-631A-4AD3-AC9F-B48EE513A576}" dt="2023-06-05T15:33:23.745" v="219"/>
          <ac:picMkLst>
            <pc:docMk/>
            <pc:sldMk cId="41527598" sldId="268"/>
            <ac:picMk id="4" creationId="{ABA62EA6-538C-4A3E-DC6B-C9A4BBBC28C2}"/>
          </ac:picMkLst>
        </pc:picChg>
        <pc:picChg chg="del">
          <ac:chgData name="Talitha Hollander" userId="S::talitha.hollander@welzijn13.be::b897c5cc-9b11-4166-931f-983f9d21a393" providerId="AD" clId="Web-{E83A2022-631A-4AD3-AC9F-B48EE513A576}" dt="2023-06-05T15:02:33.310" v="84"/>
          <ac:picMkLst>
            <pc:docMk/>
            <pc:sldMk cId="41527598" sldId="268"/>
            <ac:picMk id="5" creationId="{C4DC0C0C-81F9-4C0C-D338-0C175C678DB4}"/>
          </ac:picMkLst>
        </pc:picChg>
        <pc:picChg chg="add mod">
          <ac:chgData name="Talitha Hollander" userId="S::talitha.hollander@welzijn13.be::b897c5cc-9b11-4166-931f-983f9d21a393" providerId="AD" clId="Web-{E83A2022-631A-4AD3-AC9F-B48EE513A576}" dt="2023-06-05T15:33:23.745" v="219"/>
          <ac:picMkLst>
            <pc:docMk/>
            <pc:sldMk cId="41527598" sldId="268"/>
            <ac:picMk id="6" creationId="{722E8120-B7A5-153B-2779-3E4A39C8AD29}"/>
          </ac:picMkLst>
        </pc:picChg>
      </pc:sldChg>
      <pc:sldChg chg="addSp delSp modSp add replId">
        <pc:chgData name="Talitha Hollander" userId="S::talitha.hollander@welzijn13.be::b897c5cc-9b11-4166-931f-983f9d21a393" providerId="AD" clId="Web-{E83A2022-631A-4AD3-AC9F-B48EE513A576}" dt="2023-06-05T15:33:38.698" v="221"/>
        <pc:sldMkLst>
          <pc:docMk/>
          <pc:sldMk cId="2951184272" sldId="269"/>
        </pc:sldMkLst>
        <pc:spChg chg="mo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3" creationId="{CD6B7F78-8714-F6BE-638F-79510472C71E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22" creationId="{D1D34770-47A8-402C-AF23-2B653F2D88C1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27" creationId="{1135A26D-9D47-467E-91F1-31149BF0D213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29" creationId="{CB147A70-DC29-4DDF-A34C-2B82C6E2295E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31" creationId="{3B438362-1E1E-4C62-A99E-4134CB16366C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33" creationId="{6C077334-5571-4B83-A83E-4CCCFA7B5E8A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35" creationId="{4D3DC50D-CA0F-48F9-B17E-20D8669AA4E0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8.698" v="221"/>
          <ac:spMkLst>
            <pc:docMk/>
            <pc:sldMk cId="2951184272" sldId="269"/>
            <ac:spMk id="37" creationId="{D1B80E9C-CF8A-440B-B8F5-54BF121BF458}"/>
          </ac:spMkLst>
        </pc:spChg>
        <pc:picChg chg="del">
          <ac:chgData name="Talitha Hollander" userId="S::talitha.hollander@welzijn13.be::b897c5cc-9b11-4166-931f-983f9d21a393" providerId="AD" clId="Web-{E83A2022-631A-4AD3-AC9F-B48EE513A576}" dt="2023-06-05T15:16:05.821" v="98"/>
          <ac:picMkLst>
            <pc:docMk/>
            <pc:sldMk cId="2951184272" sldId="269"/>
            <ac:picMk id="4" creationId="{ABA62EA6-538C-4A3E-DC6B-C9A4BBBC28C2}"/>
          </ac:picMkLst>
        </pc:picChg>
        <pc:picChg chg="add mod">
          <ac:chgData name="Talitha Hollander" userId="S::talitha.hollander@welzijn13.be::b897c5cc-9b11-4166-931f-983f9d21a393" providerId="AD" clId="Web-{E83A2022-631A-4AD3-AC9F-B48EE513A576}" dt="2023-06-05T15:33:38.698" v="221"/>
          <ac:picMkLst>
            <pc:docMk/>
            <pc:sldMk cId="2951184272" sldId="269"/>
            <ac:picMk id="5" creationId="{1C4CFC43-0062-26B9-D132-0C53B26C5B39}"/>
          </ac:picMkLst>
        </pc:picChg>
        <pc:picChg chg="add mod">
          <ac:chgData name="Talitha Hollander" userId="S::talitha.hollander@welzijn13.be::b897c5cc-9b11-4166-931f-983f9d21a393" providerId="AD" clId="Web-{E83A2022-631A-4AD3-AC9F-B48EE513A576}" dt="2023-06-05T15:33:38.698" v="221"/>
          <ac:picMkLst>
            <pc:docMk/>
            <pc:sldMk cId="2951184272" sldId="269"/>
            <ac:picMk id="6" creationId="{A96415D0-B767-7D82-4C53-CFDF3BE7C62C}"/>
          </ac:picMkLst>
        </pc:picChg>
        <pc:picChg chg="add mod">
          <ac:chgData name="Talitha Hollander" userId="S::talitha.hollander@welzijn13.be::b897c5cc-9b11-4166-931f-983f9d21a393" providerId="AD" clId="Web-{E83A2022-631A-4AD3-AC9F-B48EE513A576}" dt="2023-06-05T15:33:38.698" v="221"/>
          <ac:picMkLst>
            <pc:docMk/>
            <pc:sldMk cId="2951184272" sldId="269"/>
            <ac:picMk id="7" creationId="{B52AF219-F954-71D7-6E50-B991A50D6770}"/>
          </ac:picMkLst>
        </pc:picChg>
      </pc:sldChg>
      <pc:sldChg chg="add del replId">
        <pc:chgData name="Talitha Hollander" userId="S::talitha.hollander@welzijn13.be::b897c5cc-9b11-4166-931f-983f9d21a393" providerId="AD" clId="Web-{E83A2022-631A-4AD3-AC9F-B48EE513A576}" dt="2023-06-05T15:29:27.753" v="187"/>
        <pc:sldMkLst>
          <pc:docMk/>
          <pc:sldMk cId="1385222447" sldId="270"/>
        </pc:sldMkLst>
      </pc:sldChg>
      <pc:sldChg chg="addSp delSp modSp add replId">
        <pc:chgData name="Talitha Hollander" userId="S::talitha.hollander@welzijn13.be::b897c5cc-9b11-4166-931f-983f9d21a393" providerId="AD" clId="Web-{E83A2022-631A-4AD3-AC9F-B48EE513A576}" dt="2023-06-05T15:33:32.495" v="220"/>
        <pc:sldMkLst>
          <pc:docMk/>
          <pc:sldMk cId="368967892" sldId="271"/>
        </pc:sldMkLst>
        <pc:spChg chg="mod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2" creationId="{FB6032C4-0D3C-4D08-8B98-701C093069B0}"/>
          </ac:spMkLst>
        </pc:spChg>
        <pc:spChg chg="mod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3" creationId="{CD6B7F78-8714-F6BE-638F-79510472C71E}"/>
          </ac:spMkLst>
        </pc:spChg>
        <pc:spChg chg="del">
          <ac:chgData name="Talitha Hollander" userId="S::talitha.hollander@welzijn13.be::b897c5cc-9b11-4166-931f-983f9d21a393" providerId="AD" clId="Web-{E83A2022-631A-4AD3-AC9F-B48EE513A576}" dt="2023-06-05T15:24:36.712" v="123"/>
          <ac:spMkLst>
            <pc:docMk/>
            <pc:sldMk cId="368967892" sldId="271"/>
            <ac:spMk id="22" creationId="{D1D34770-47A8-402C-AF23-2B653F2D88C1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2:56.681" v="218"/>
          <ac:spMkLst>
            <pc:docMk/>
            <pc:sldMk cId="368967892" sldId="271"/>
            <ac:spMk id="27" creationId="{D2B783EE-0239-4717-BBEA-8C9EAC61C824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2:56.681" v="218"/>
          <ac:spMkLst>
            <pc:docMk/>
            <pc:sldMk cId="368967892" sldId="271"/>
            <ac:spMk id="29" creationId="{A7B99495-F43F-4D80-A44F-2CB4764EB90B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2:56.681" v="218"/>
          <ac:spMkLst>
            <pc:docMk/>
            <pc:sldMk cId="368967892" sldId="271"/>
            <ac:spMk id="31" creationId="{70BEB1E7-2F88-40BC-B73D-42E5B6F80BFC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36" creationId="{6ECA6DCB-B7E1-40A9-9524-540C6DA40B1B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42" creationId="{3873B707-463F-40B0-8227-E8CC6C67EB25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44" creationId="{C13237C8-E62C-4F0D-A318-BD6FB6C2D138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46" creationId="{19C9EAEA-39D0-4B0E-A0EB-51E7B26740B1}"/>
          </ac:spMkLst>
        </pc:spChg>
        <pc:spChg chg="add del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48" creationId="{8CB5D2D7-DF65-4E86-BFBA-FFB9B5ACEB64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53" creationId="{D2B783EE-0239-4717-BBEA-8C9EAC61C824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55" creationId="{A7B99495-F43F-4D80-A44F-2CB4764EB90B}"/>
          </ac:spMkLst>
        </pc:spChg>
        <pc:spChg chg="add">
          <ac:chgData name="Talitha Hollander" userId="S::talitha.hollander@welzijn13.be::b897c5cc-9b11-4166-931f-983f9d21a393" providerId="AD" clId="Web-{E83A2022-631A-4AD3-AC9F-B48EE513A576}" dt="2023-06-05T15:33:32.495" v="220"/>
          <ac:spMkLst>
            <pc:docMk/>
            <pc:sldMk cId="368967892" sldId="271"/>
            <ac:spMk id="57" creationId="{70BEB1E7-2F88-40BC-B73D-42E5B6F80BFC}"/>
          </ac:spMkLst>
        </pc:spChg>
        <pc:grpChg chg="add del">
          <ac:chgData name="Talitha Hollander" userId="S::talitha.hollander@welzijn13.be::b897c5cc-9b11-4166-931f-983f9d21a393" providerId="AD" clId="Web-{E83A2022-631A-4AD3-AC9F-B48EE513A576}" dt="2023-06-05T15:33:32.495" v="220"/>
          <ac:grpSpMkLst>
            <pc:docMk/>
            <pc:sldMk cId="368967892" sldId="271"/>
            <ac:grpSpMk id="38" creationId="{1DE889C7-FAD6-4397-98E2-05D503484459}"/>
          </ac:grpSpMkLst>
        </pc:grpChg>
        <pc:picChg chg="del">
          <ac:chgData name="Talitha Hollander" userId="S::talitha.hollander@welzijn13.be::b897c5cc-9b11-4166-931f-983f9d21a393" providerId="AD" clId="Web-{E83A2022-631A-4AD3-AC9F-B48EE513A576}" dt="2023-06-05T15:23:08.241" v="117"/>
          <ac:picMkLst>
            <pc:docMk/>
            <pc:sldMk cId="368967892" sldId="271"/>
            <ac:picMk id="4" creationId="{ABA62EA6-538C-4A3E-DC6B-C9A4BBBC28C2}"/>
          </ac:picMkLst>
        </pc:picChg>
        <pc:picChg chg="add mod ord">
          <ac:chgData name="Talitha Hollander" userId="S::talitha.hollander@welzijn13.be::b897c5cc-9b11-4166-931f-983f9d21a393" providerId="AD" clId="Web-{E83A2022-631A-4AD3-AC9F-B48EE513A576}" dt="2023-06-05T15:33:32.495" v="220"/>
          <ac:picMkLst>
            <pc:docMk/>
            <pc:sldMk cId="368967892" sldId="271"/>
            <ac:picMk id="5" creationId="{DE13176C-2ADF-A17B-1B19-623FB00FF4AB}"/>
          </ac:picMkLst>
        </pc:picChg>
        <pc:picChg chg="del">
          <ac:chgData name="Talitha Hollander" userId="S::talitha.hollander@welzijn13.be::b897c5cc-9b11-4166-931f-983f9d21a393" providerId="AD" clId="Web-{E83A2022-631A-4AD3-AC9F-B48EE513A576}" dt="2023-06-05T15:23:06.897" v="116"/>
          <ac:picMkLst>
            <pc:docMk/>
            <pc:sldMk cId="368967892" sldId="271"/>
            <ac:picMk id="6" creationId="{722E8120-B7A5-153B-2779-3E4A39C8AD29}"/>
          </ac:picMkLst>
        </pc:picChg>
        <pc:picChg chg="add mod ord">
          <ac:chgData name="Talitha Hollander" userId="S::talitha.hollander@welzijn13.be::b897c5cc-9b11-4166-931f-983f9d21a393" providerId="AD" clId="Web-{E83A2022-631A-4AD3-AC9F-B48EE513A576}" dt="2023-06-05T15:33:32.495" v="220"/>
          <ac:picMkLst>
            <pc:docMk/>
            <pc:sldMk cId="368967892" sldId="271"/>
            <ac:picMk id="7" creationId="{B138E729-E2F5-D523-EA04-47A7D200B7D3}"/>
          </ac:picMkLst>
        </pc:picChg>
      </pc:sldChg>
    </pc:docChg>
  </pc:docChgLst>
  <pc:docChgLst>
    <pc:chgData name="Talitha Hollander" userId="S::talitha.hollander@welzijn13.be::b897c5cc-9b11-4166-931f-983f9d21a393" providerId="AD" clId="Web-{37A7A964-FFF7-4266-8547-874B541F4DE7}"/>
    <pc:docChg chg="addSld delSld modSld sldOrd">
      <pc:chgData name="Talitha Hollander" userId="S::talitha.hollander@welzijn13.be::b897c5cc-9b11-4166-931f-983f9d21a393" providerId="AD" clId="Web-{37A7A964-FFF7-4266-8547-874B541F4DE7}" dt="2023-06-13T07:18:17.587" v="1111"/>
      <pc:docMkLst>
        <pc:docMk/>
      </pc:docMkLst>
      <pc:sldChg chg="modSp">
        <pc:chgData name="Talitha Hollander" userId="S::talitha.hollander@welzijn13.be::b897c5cc-9b11-4166-931f-983f9d21a393" providerId="AD" clId="Web-{37A7A964-FFF7-4266-8547-874B541F4DE7}" dt="2023-06-12T14:18:37.548" v="10" actId="20577"/>
        <pc:sldMkLst>
          <pc:docMk/>
          <pc:sldMk cId="3351439039" sldId="256"/>
        </pc:sldMkLst>
        <pc:spChg chg="mod">
          <ac:chgData name="Talitha Hollander" userId="S::talitha.hollander@welzijn13.be::b897c5cc-9b11-4166-931f-983f9d21a393" providerId="AD" clId="Web-{37A7A964-FFF7-4266-8547-874B541F4DE7}" dt="2023-06-12T14:18:37.548" v="10" actId="20577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1:39:13.935" v="9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delSp">
        <pc:chgData name="Talitha Hollander" userId="S::talitha.hollander@welzijn13.be::b897c5cc-9b11-4166-931f-983f9d21a393" providerId="AD" clId="Web-{37A7A964-FFF7-4266-8547-874B541F4DE7}" dt="2023-06-13T07:18:17.587" v="1111"/>
        <pc:sldMkLst>
          <pc:docMk/>
          <pc:sldMk cId="2173213784" sldId="257"/>
        </pc:sldMkLst>
        <pc:spChg chg="del">
          <ac:chgData name="Talitha Hollander" userId="S::talitha.hollander@welzijn13.be::b897c5cc-9b11-4166-931f-983f9d21a393" providerId="AD" clId="Web-{37A7A964-FFF7-4266-8547-874B541F4DE7}" dt="2023-06-13T07:18:17.587" v="1111"/>
          <ac:spMkLst>
            <pc:docMk/>
            <pc:sldMk cId="2173213784" sldId="257"/>
            <ac:spMk id="3" creationId="{00000000-0000-0000-0000-000000000000}"/>
          </ac:spMkLst>
        </pc:spChg>
      </pc:sldChg>
      <pc:sldChg chg="ord">
        <pc:chgData name="Talitha Hollander" userId="S::talitha.hollander@welzijn13.be::b897c5cc-9b11-4166-931f-983f9d21a393" providerId="AD" clId="Web-{37A7A964-FFF7-4266-8547-874B541F4DE7}" dt="2023-06-13T06:38:53.035" v="1011"/>
        <pc:sldMkLst>
          <pc:docMk/>
          <pc:sldMk cId="4014338647" sldId="258"/>
        </pc:sldMkLst>
      </pc:sldChg>
      <pc:sldChg chg="modSp">
        <pc:chgData name="Talitha Hollander" userId="S::talitha.hollander@welzijn13.be::b897c5cc-9b11-4166-931f-983f9d21a393" providerId="AD" clId="Web-{37A7A964-FFF7-4266-8547-874B541F4DE7}" dt="2023-06-13T06:39:59.976" v="1015" actId="1076"/>
        <pc:sldMkLst>
          <pc:docMk/>
          <pc:sldMk cId="1932646793" sldId="259"/>
        </pc:sldMkLst>
        <pc:spChg chg="mod">
          <ac:chgData name="Talitha Hollander" userId="S::talitha.hollander@welzijn13.be::b897c5cc-9b11-4166-931f-983f9d21a393" providerId="AD" clId="Web-{37A7A964-FFF7-4266-8547-874B541F4DE7}" dt="2023-06-13T06:39:46.553" v="1014" actId="20577"/>
          <ac:spMkLst>
            <pc:docMk/>
            <pc:sldMk cId="1932646793" sldId="259"/>
            <ac:spMk id="2" creationId="{9817B5FE-6AFE-A748-92EC-48546F1C5B5C}"/>
          </ac:spMkLst>
        </pc:spChg>
        <pc:picChg chg="mod">
          <ac:chgData name="Talitha Hollander" userId="S::talitha.hollander@welzijn13.be::b897c5cc-9b11-4166-931f-983f9d21a393" providerId="AD" clId="Web-{37A7A964-FFF7-4266-8547-874B541F4DE7}" dt="2023-06-13T06:39:59.976" v="1015" actId="1076"/>
          <ac:picMkLst>
            <pc:docMk/>
            <pc:sldMk cId="1932646793" sldId="259"/>
            <ac:picMk id="9" creationId="{FEFDCA45-0E6E-3B56-B95D-FCE14472CD21}"/>
          </ac:picMkLst>
        </pc:picChg>
      </pc:sldChg>
      <pc:sldChg chg="modSp">
        <pc:chgData name="Talitha Hollander" userId="S::talitha.hollander@welzijn13.be::b897c5cc-9b11-4166-931f-983f9d21a393" providerId="AD" clId="Web-{37A7A964-FFF7-4266-8547-874B541F4DE7}" dt="2023-06-13T07:14:15.452" v="1110" actId="20577"/>
        <pc:sldMkLst>
          <pc:docMk/>
          <pc:sldMk cId="3853869772" sldId="262"/>
        </pc:sldMkLst>
        <pc:spChg chg="mod">
          <ac:chgData name="Talitha Hollander" userId="S::talitha.hollander@welzijn13.be::b897c5cc-9b11-4166-931f-983f9d21a393" providerId="AD" clId="Web-{37A7A964-FFF7-4266-8547-874B541F4DE7}" dt="2023-06-13T07:14:15.452" v="1110" actId="20577"/>
          <ac:spMkLst>
            <pc:docMk/>
            <pc:sldMk cId="3853869772" sldId="262"/>
            <ac:spMk id="3" creationId="{CD6B7F78-8714-F6BE-638F-79510472C71E}"/>
          </ac:spMkLst>
        </pc:spChg>
      </pc:sldChg>
      <pc:sldChg chg="addSp delSp modSp mod setBg">
        <pc:chgData name="Talitha Hollander" userId="S::talitha.hollander@welzijn13.be::b897c5cc-9b11-4166-931f-983f9d21a393" providerId="AD" clId="Web-{37A7A964-FFF7-4266-8547-874B541F4DE7}" dt="2023-06-12T14:53:46.683" v="84" actId="20577"/>
        <pc:sldMkLst>
          <pc:docMk/>
          <pc:sldMk cId="2921540343" sldId="263"/>
        </pc:sldMkLst>
        <pc:spChg chg="del mod">
          <ac:chgData name="Talitha Hollander" userId="S::talitha.hollander@welzijn13.be::b897c5cc-9b11-4166-931f-983f9d21a393" providerId="AD" clId="Web-{37A7A964-FFF7-4266-8547-874B541F4DE7}" dt="2023-06-12T14:49:49.666" v="36"/>
          <ac:spMkLst>
            <pc:docMk/>
            <pc:sldMk cId="2921540343" sldId="263"/>
            <ac:spMk id="2" creationId="{9817B5FE-6AFE-A748-92EC-48546F1C5B5C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4:46:48.715" v="11"/>
          <ac:spMkLst>
            <pc:docMk/>
            <pc:sldMk cId="2921540343" sldId="263"/>
            <ac:spMk id="4" creationId="{DC6E25DF-151B-6DE3-0010-C1DA34872AC7}"/>
          </ac:spMkLst>
        </pc:spChg>
        <pc:spChg chg="add mod">
          <ac:chgData name="Talitha Hollander" userId="S::talitha.hollander@welzijn13.be::b897c5cc-9b11-4166-931f-983f9d21a393" providerId="AD" clId="Web-{37A7A964-FFF7-4266-8547-874B541F4DE7}" dt="2023-06-12T14:53:46.683" v="84" actId="20577"/>
          <ac:spMkLst>
            <pc:docMk/>
            <pc:sldMk cId="2921540343" sldId="263"/>
            <ac:spMk id="5" creationId="{FACD7019-B278-2118-E289-D1177AE43265}"/>
          </ac:spMkLst>
        </pc:spChg>
        <pc:spChg chg="add del mod">
          <ac:chgData name="Talitha Hollander" userId="S::talitha.hollander@welzijn13.be::b897c5cc-9b11-4166-931f-983f9d21a393" providerId="AD" clId="Web-{37A7A964-FFF7-4266-8547-874B541F4DE7}" dt="2023-06-12T14:52:48.601" v="74"/>
          <ac:spMkLst>
            <pc:docMk/>
            <pc:sldMk cId="2921540343" sldId="263"/>
            <ac:spMk id="7" creationId="{C2034B2F-3718-0055-BBC5-D465AFB58EFF}"/>
          </ac:spMkLst>
        </pc:spChg>
        <pc:spChg chg="add del">
          <ac:chgData name="Talitha Hollander" userId="S::talitha.hollander@welzijn13.be::b897c5cc-9b11-4166-931f-983f9d21a393" providerId="AD" clId="Web-{37A7A964-FFF7-4266-8547-874B541F4DE7}" dt="2023-06-12T14:52:59.789" v="75"/>
          <ac:spMkLst>
            <pc:docMk/>
            <pc:sldMk cId="2921540343" sldId="263"/>
            <ac:spMk id="10" creationId="{66E48AFA-8884-4F68-A44F-D2C1E8609C5A}"/>
          </ac:spMkLst>
        </pc:spChg>
        <pc:spChg chg="add del">
          <ac:chgData name="Talitha Hollander" userId="S::talitha.hollander@welzijn13.be::b897c5cc-9b11-4166-931f-983f9d21a393" providerId="AD" clId="Web-{37A7A964-FFF7-4266-8547-874B541F4DE7}" dt="2023-06-12T14:52:59.789" v="75"/>
          <ac:spMkLst>
            <pc:docMk/>
            <pc:sldMk cId="2921540343" sldId="263"/>
            <ac:spMk id="12" creationId="{969D19A6-08CB-498C-93EC-3FFB021FC68A}"/>
          </ac:spMkLst>
        </pc:spChg>
        <pc:picChg chg="add mod ord">
          <ac:chgData name="Talitha Hollander" userId="S::talitha.hollander@welzijn13.be::b897c5cc-9b11-4166-931f-983f9d21a393" providerId="AD" clId="Web-{37A7A964-FFF7-4266-8547-874B541F4DE7}" dt="2023-06-12T14:52:59.789" v="75"/>
          <ac:picMkLst>
            <pc:docMk/>
            <pc:sldMk cId="2921540343" sldId="263"/>
            <ac:picMk id="3" creationId="{5E0A9431-BFA4-83A2-7FD5-FCC65434F9D0}"/>
          </ac:picMkLst>
        </pc:picChg>
      </pc:sldChg>
      <pc:sldChg chg="ord">
        <pc:chgData name="Talitha Hollander" userId="S::talitha.hollander@welzijn13.be::b897c5cc-9b11-4166-931f-983f9d21a393" providerId="AD" clId="Web-{37A7A964-FFF7-4266-8547-874B541F4DE7}" dt="2023-06-12T16:28:49.290" v="958"/>
        <pc:sldMkLst>
          <pc:docMk/>
          <pc:sldMk cId="2951184272" sldId="269"/>
        </pc:sldMkLst>
      </pc:sldChg>
      <pc:sldChg chg="modSp add replId">
        <pc:chgData name="Talitha Hollander" userId="S::talitha.hollander@welzijn13.be::b897c5cc-9b11-4166-931f-983f9d21a393" providerId="AD" clId="Web-{37A7A964-FFF7-4266-8547-874B541F4DE7}" dt="2023-06-13T06:44:23.534" v="1042" actId="20577"/>
        <pc:sldMkLst>
          <pc:docMk/>
          <pc:sldMk cId="3012305758" sldId="272"/>
        </pc:sldMkLst>
        <pc:spChg chg="mod">
          <ac:chgData name="Talitha Hollander" userId="S::talitha.hollander@welzijn13.be::b897c5cc-9b11-4166-931f-983f9d21a393" providerId="AD" clId="Web-{37A7A964-FFF7-4266-8547-874B541F4DE7}" dt="2023-06-13T06:44:23.534" v="1042" actId="20577"/>
          <ac:spMkLst>
            <pc:docMk/>
            <pc:sldMk cId="3012305758" sldId="272"/>
            <ac:spMk id="5" creationId="{FACD7019-B278-2118-E289-D1177AE43265}"/>
          </ac:spMkLst>
        </pc:spChg>
      </pc:sldChg>
      <pc:sldChg chg="addSp delSp modSp add ord replId">
        <pc:chgData name="Talitha Hollander" userId="S::talitha.hollander@welzijn13.be::b897c5cc-9b11-4166-931f-983f9d21a393" providerId="AD" clId="Web-{37A7A964-FFF7-4266-8547-874B541F4DE7}" dt="2023-06-12T15:30:54.160" v="417" actId="20577"/>
        <pc:sldMkLst>
          <pc:docMk/>
          <pc:sldMk cId="649850580" sldId="273"/>
        </pc:sldMkLst>
        <pc:spChg chg="mod">
          <ac:chgData name="Talitha Hollander" userId="S::talitha.hollander@welzijn13.be::b897c5cc-9b11-4166-931f-983f9d21a393" providerId="AD" clId="Web-{37A7A964-FFF7-4266-8547-874B541F4DE7}" dt="2023-06-12T15:29:43.936" v="411"/>
          <ac:spMkLst>
            <pc:docMk/>
            <pc:sldMk cId="649850580" sldId="273"/>
            <ac:spMk id="2" creationId="{9817B5FE-6AFE-A748-92EC-48546F1C5B5C}"/>
          </ac:spMkLst>
        </pc:spChg>
        <pc:spChg chg="add mod">
          <ac:chgData name="Talitha Hollander" userId="S::talitha.hollander@welzijn13.be::b897c5cc-9b11-4166-931f-983f9d21a393" providerId="AD" clId="Web-{37A7A964-FFF7-4266-8547-874B541F4DE7}" dt="2023-06-12T15:30:54.160" v="417" actId="20577"/>
          <ac:spMkLst>
            <pc:docMk/>
            <pc:sldMk cId="649850580" sldId="273"/>
            <ac:spMk id="3" creationId="{67F86311-E7EB-C3B6-94BF-42412BB34B72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5:29:43.936" v="411"/>
          <ac:spMkLst>
            <pc:docMk/>
            <pc:sldMk cId="649850580" sldId="273"/>
            <ac:spMk id="31" creationId="{66E48AFA-8884-4F68-A44F-D2C1E8609C5A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5:29:43.936" v="411"/>
          <ac:spMkLst>
            <pc:docMk/>
            <pc:sldMk cId="649850580" sldId="273"/>
            <ac:spMk id="32" creationId="{969D19A6-08CB-498C-93EC-3FFB021FC68A}"/>
          </ac:spMkLst>
        </pc:spChg>
        <pc:spChg chg="add">
          <ac:chgData name="Talitha Hollander" userId="S::talitha.hollander@welzijn13.be::b897c5cc-9b11-4166-931f-983f9d21a393" providerId="AD" clId="Web-{37A7A964-FFF7-4266-8547-874B541F4DE7}" dt="2023-06-12T15:29:43.936" v="411"/>
          <ac:spMkLst>
            <pc:docMk/>
            <pc:sldMk cId="649850580" sldId="273"/>
            <ac:spMk id="37" creationId="{8B3A2D1A-45FC-4F95-B150-1C13EF2F6D09}"/>
          </ac:spMkLst>
        </pc:spChg>
        <pc:spChg chg="add">
          <ac:chgData name="Talitha Hollander" userId="S::talitha.hollander@welzijn13.be::b897c5cc-9b11-4166-931f-983f9d21a393" providerId="AD" clId="Web-{37A7A964-FFF7-4266-8547-874B541F4DE7}" dt="2023-06-12T15:29:43.936" v="411"/>
          <ac:spMkLst>
            <pc:docMk/>
            <pc:sldMk cId="649850580" sldId="273"/>
            <ac:spMk id="39" creationId="{39C3C864-C625-4883-B868-9A4C470F4DD5}"/>
          </ac:spMkLst>
        </pc:spChg>
        <pc:picChg chg="mod">
          <ac:chgData name="Talitha Hollander" userId="S::talitha.hollander@welzijn13.be::b897c5cc-9b11-4166-931f-983f9d21a393" providerId="AD" clId="Web-{37A7A964-FFF7-4266-8547-874B541F4DE7}" dt="2023-06-12T15:29:43.936" v="411"/>
          <ac:picMkLst>
            <pc:docMk/>
            <pc:sldMk cId="649850580" sldId="273"/>
            <ac:picMk id="9" creationId="{FEFDCA45-0E6E-3B56-B95D-FCE14472CD21}"/>
          </ac:picMkLst>
        </pc:picChg>
      </pc:sldChg>
      <pc:sldChg chg="addSp delSp modSp add replId">
        <pc:chgData name="Talitha Hollander" userId="S::talitha.hollander@welzijn13.be::b897c5cc-9b11-4166-931f-983f9d21a393" providerId="AD" clId="Web-{37A7A964-FFF7-4266-8547-874B541F4DE7}" dt="2023-06-13T06:52:24.507" v="1045" actId="20577"/>
        <pc:sldMkLst>
          <pc:docMk/>
          <pc:sldMk cId="2447097334" sldId="274"/>
        </pc:sldMkLst>
        <pc:spChg chg="mod">
          <ac:chgData name="Talitha Hollander" userId="S::talitha.hollander@welzijn13.be::b897c5cc-9b11-4166-931f-983f9d21a393" providerId="AD" clId="Web-{37A7A964-FFF7-4266-8547-874B541F4DE7}" dt="2023-06-12T15:17:23.256" v="266"/>
          <ac:spMkLst>
            <pc:docMk/>
            <pc:sldMk cId="2447097334" sldId="274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3T06:52:24.507" v="1045" actId="20577"/>
          <ac:spMkLst>
            <pc:docMk/>
            <pc:sldMk cId="2447097334" sldId="274"/>
            <ac:spMk id="3" creationId="{67F86311-E7EB-C3B6-94BF-42412BB34B72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5:17:23.256" v="266"/>
          <ac:spMkLst>
            <pc:docMk/>
            <pc:sldMk cId="2447097334" sldId="274"/>
            <ac:spMk id="31" creationId="{66E48AFA-8884-4F68-A44F-D2C1E8609C5A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5:17:23.256" v="266"/>
          <ac:spMkLst>
            <pc:docMk/>
            <pc:sldMk cId="2447097334" sldId="274"/>
            <ac:spMk id="32" creationId="{969D19A6-08CB-498C-93EC-3FFB021FC68A}"/>
          </ac:spMkLst>
        </pc:spChg>
        <pc:spChg chg="add">
          <ac:chgData name="Talitha Hollander" userId="S::talitha.hollander@welzijn13.be::b897c5cc-9b11-4166-931f-983f9d21a393" providerId="AD" clId="Web-{37A7A964-FFF7-4266-8547-874B541F4DE7}" dt="2023-06-12T15:17:23.256" v="266"/>
          <ac:spMkLst>
            <pc:docMk/>
            <pc:sldMk cId="2447097334" sldId="274"/>
            <ac:spMk id="37" creationId="{8B3A2D1A-45FC-4F95-B150-1C13EF2F6D09}"/>
          </ac:spMkLst>
        </pc:spChg>
        <pc:spChg chg="add">
          <ac:chgData name="Talitha Hollander" userId="S::talitha.hollander@welzijn13.be::b897c5cc-9b11-4166-931f-983f9d21a393" providerId="AD" clId="Web-{37A7A964-FFF7-4266-8547-874B541F4DE7}" dt="2023-06-12T15:17:23.256" v="266"/>
          <ac:spMkLst>
            <pc:docMk/>
            <pc:sldMk cId="2447097334" sldId="274"/>
            <ac:spMk id="39" creationId="{39C3C864-C625-4883-B868-9A4C470F4DD5}"/>
          </ac:spMkLst>
        </pc:spChg>
        <pc:picChg chg="mod">
          <ac:chgData name="Talitha Hollander" userId="S::talitha.hollander@welzijn13.be::b897c5cc-9b11-4166-931f-983f9d21a393" providerId="AD" clId="Web-{37A7A964-FFF7-4266-8547-874B541F4DE7}" dt="2023-06-12T15:17:23.256" v="266"/>
          <ac:picMkLst>
            <pc:docMk/>
            <pc:sldMk cId="2447097334" sldId="274"/>
            <ac:picMk id="9" creationId="{FEFDCA45-0E6E-3B56-B95D-FCE14472CD21}"/>
          </ac:picMkLst>
        </pc:picChg>
      </pc:sldChg>
      <pc:sldChg chg="add del replId">
        <pc:chgData name="Talitha Hollander" userId="S::talitha.hollander@welzijn13.be::b897c5cc-9b11-4166-931f-983f9d21a393" providerId="AD" clId="Web-{37A7A964-FFF7-4266-8547-874B541F4DE7}" dt="2023-06-12T15:28:48.010" v="410"/>
        <pc:sldMkLst>
          <pc:docMk/>
          <pc:sldMk cId="249675603" sldId="275"/>
        </pc:sldMkLst>
      </pc:sldChg>
      <pc:sldChg chg="modSp add replId">
        <pc:chgData name="Talitha Hollander" userId="S::talitha.hollander@welzijn13.be::b897c5cc-9b11-4166-931f-983f9d21a393" providerId="AD" clId="Web-{37A7A964-FFF7-4266-8547-874B541F4DE7}" dt="2023-06-12T15:28:46.166" v="409" actId="20577"/>
        <pc:sldMkLst>
          <pc:docMk/>
          <pc:sldMk cId="3354233446" sldId="276"/>
        </pc:sldMkLst>
        <pc:spChg chg="mod">
          <ac:chgData name="Talitha Hollander" userId="S::talitha.hollander@welzijn13.be::b897c5cc-9b11-4166-931f-983f9d21a393" providerId="AD" clId="Web-{37A7A964-FFF7-4266-8547-874B541F4DE7}" dt="2023-06-12T15:28:46.166" v="409" actId="20577"/>
          <ac:spMkLst>
            <pc:docMk/>
            <pc:sldMk cId="3354233446" sldId="276"/>
            <ac:spMk id="3" creationId="{67F86311-E7EB-C3B6-94BF-42412BB34B72}"/>
          </ac:spMkLst>
        </pc:spChg>
      </pc:sldChg>
      <pc:sldChg chg="modSp add ord replId">
        <pc:chgData name="Talitha Hollander" userId="S::talitha.hollander@welzijn13.be::b897c5cc-9b11-4166-931f-983f9d21a393" providerId="AD" clId="Web-{37A7A964-FFF7-4266-8547-874B541F4DE7}" dt="2023-06-12T15:43:34.450" v="507" actId="20577"/>
        <pc:sldMkLst>
          <pc:docMk/>
          <pc:sldMk cId="2439024840" sldId="277"/>
        </pc:sldMkLst>
        <pc:spChg chg="mod">
          <ac:chgData name="Talitha Hollander" userId="S::talitha.hollander@welzijn13.be::b897c5cc-9b11-4166-931f-983f9d21a393" providerId="AD" clId="Web-{37A7A964-FFF7-4266-8547-874B541F4DE7}" dt="2023-06-12T15:39:42.308" v="432" actId="20577"/>
          <ac:spMkLst>
            <pc:docMk/>
            <pc:sldMk cId="2439024840" sldId="277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5:43:34.450" v="507" actId="20577"/>
          <ac:spMkLst>
            <pc:docMk/>
            <pc:sldMk cId="2439024840" sldId="277"/>
            <ac:spMk id="3" creationId="{67F86311-E7EB-C3B6-94BF-42412BB34B72}"/>
          </ac:spMkLst>
        </pc:spChg>
      </pc:sldChg>
      <pc:sldChg chg="modSp add replId">
        <pc:chgData name="Talitha Hollander" userId="S::talitha.hollander@welzijn13.be::b897c5cc-9b11-4166-931f-983f9d21a393" providerId="AD" clId="Web-{37A7A964-FFF7-4266-8547-874B541F4DE7}" dt="2023-06-12T16:06:27.129" v="720" actId="20577"/>
        <pc:sldMkLst>
          <pc:docMk/>
          <pc:sldMk cId="1303216081" sldId="278"/>
        </pc:sldMkLst>
        <pc:spChg chg="mod">
          <ac:chgData name="Talitha Hollander" userId="S::talitha.hollander@welzijn13.be::b897c5cc-9b11-4166-931f-983f9d21a393" providerId="AD" clId="Web-{37A7A964-FFF7-4266-8547-874B541F4DE7}" dt="2023-06-12T15:43:04.948" v="499" actId="20577"/>
          <ac:spMkLst>
            <pc:docMk/>
            <pc:sldMk cId="1303216081" sldId="278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6:06:27.129" v="720" actId="20577"/>
          <ac:spMkLst>
            <pc:docMk/>
            <pc:sldMk cId="1303216081" sldId="278"/>
            <ac:spMk id="3" creationId="{67F86311-E7EB-C3B6-94BF-42412BB34B72}"/>
          </ac:spMkLst>
        </pc:spChg>
      </pc:sldChg>
      <pc:sldChg chg="addSp delSp modSp add del ord replId delAnim">
        <pc:chgData name="Talitha Hollander" userId="S::talitha.hollander@welzijn13.be::b897c5cc-9b11-4166-931f-983f9d21a393" providerId="AD" clId="Web-{37A7A964-FFF7-4266-8547-874B541F4DE7}" dt="2023-06-12T15:56:05.771" v="716"/>
        <pc:sldMkLst>
          <pc:docMk/>
          <pc:sldMk cId="2074717746" sldId="279"/>
        </pc:sldMkLst>
        <pc:spChg chg="mod">
          <ac:chgData name="Talitha Hollander" userId="S::talitha.hollander@welzijn13.be::b897c5cc-9b11-4166-931f-983f9d21a393" providerId="AD" clId="Web-{37A7A964-FFF7-4266-8547-874B541F4DE7}" dt="2023-06-12T15:51:50.299" v="609" actId="1076"/>
          <ac:spMkLst>
            <pc:docMk/>
            <pc:sldMk cId="2074717746" sldId="279"/>
            <ac:spMk id="2" creationId="{FB6032C4-0D3C-4D08-8B98-701C093069B0}"/>
          </ac:spMkLst>
        </pc:spChg>
        <pc:spChg chg="del">
          <ac:chgData name="Talitha Hollander" userId="S::talitha.hollander@welzijn13.be::b897c5cc-9b11-4166-931f-983f9d21a393" providerId="AD" clId="Web-{37A7A964-FFF7-4266-8547-874B541F4DE7}" dt="2023-06-12T15:51:54.299" v="610"/>
          <ac:spMkLst>
            <pc:docMk/>
            <pc:sldMk cId="2074717746" sldId="279"/>
            <ac:spMk id="3" creationId="{CD6B7F78-8714-F6BE-638F-79510472C71E}"/>
          </ac:spMkLst>
        </pc:spChg>
        <pc:spChg chg="add del mod">
          <ac:chgData name="Talitha Hollander" userId="S::talitha.hollander@welzijn13.be::b897c5cc-9b11-4166-931f-983f9d21a393" providerId="AD" clId="Web-{37A7A964-FFF7-4266-8547-874B541F4DE7}" dt="2023-06-12T15:52:34.943" v="612"/>
          <ac:spMkLst>
            <pc:docMk/>
            <pc:sldMk cId="2074717746" sldId="279"/>
            <ac:spMk id="5" creationId="{1C0A0697-8063-4A2A-93FE-1B6CB3787107}"/>
          </ac:spMkLst>
        </pc:spChg>
        <pc:spChg chg="add mod">
          <ac:chgData name="Talitha Hollander" userId="S::talitha.hollander@welzijn13.be::b897c5cc-9b11-4166-931f-983f9d21a393" providerId="AD" clId="Web-{37A7A964-FFF7-4266-8547-874B541F4DE7}" dt="2023-06-12T15:53:43.635" v="655"/>
          <ac:spMkLst>
            <pc:docMk/>
            <pc:sldMk cId="2074717746" sldId="279"/>
            <ac:spMk id="6" creationId="{42E86E65-0296-5204-ECBF-104932AE1DF0}"/>
          </ac:spMkLst>
        </pc:spChg>
        <pc:picChg chg="mod">
          <ac:chgData name="Talitha Hollander" userId="S::talitha.hollander@welzijn13.be::b897c5cc-9b11-4166-931f-983f9d21a393" providerId="AD" clId="Web-{37A7A964-FFF7-4266-8547-874B541F4DE7}" dt="2023-06-12T15:51:46.096" v="608" actId="1076"/>
          <ac:picMkLst>
            <pc:docMk/>
            <pc:sldMk cId="2074717746" sldId="279"/>
            <ac:picMk id="7" creationId="{9D3F6E33-080B-7C73-757E-44F7E172C52E}"/>
          </ac:picMkLst>
        </pc:picChg>
      </pc:sldChg>
      <pc:sldChg chg="modSp add ord replId">
        <pc:chgData name="Talitha Hollander" userId="S::talitha.hollander@welzijn13.be::b897c5cc-9b11-4166-931f-983f9d21a393" providerId="AD" clId="Web-{37A7A964-FFF7-4266-8547-874B541F4DE7}" dt="2023-06-12T15:56:12.521" v="717" actId="14100"/>
        <pc:sldMkLst>
          <pc:docMk/>
          <pc:sldMk cId="1883122661" sldId="280"/>
        </pc:sldMkLst>
        <pc:spChg chg="mod">
          <ac:chgData name="Talitha Hollander" userId="S::talitha.hollander@welzijn13.be::b897c5cc-9b11-4166-931f-983f9d21a393" providerId="AD" clId="Web-{37A7A964-FFF7-4266-8547-874B541F4DE7}" dt="2023-06-12T15:55:10.365" v="659" actId="20577"/>
          <ac:spMkLst>
            <pc:docMk/>
            <pc:sldMk cId="1883122661" sldId="280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5:56:12.521" v="717" actId="14100"/>
          <ac:spMkLst>
            <pc:docMk/>
            <pc:sldMk cId="1883122661" sldId="280"/>
            <ac:spMk id="3" creationId="{67F86311-E7EB-C3B6-94BF-42412BB34B72}"/>
          </ac:spMkLst>
        </pc:spChg>
      </pc:sldChg>
      <pc:sldChg chg="modSp add replId">
        <pc:chgData name="Talitha Hollander" userId="S::talitha.hollander@welzijn13.be::b897c5cc-9b11-4166-931f-983f9d21a393" providerId="AD" clId="Web-{37A7A964-FFF7-4266-8547-874B541F4DE7}" dt="2023-06-12T16:11:35.261" v="785" actId="20577"/>
        <pc:sldMkLst>
          <pc:docMk/>
          <pc:sldMk cId="223869522" sldId="281"/>
        </pc:sldMkLst>
        <pc:spChg chg="mod">
          <ac:chgData name="Talitha Hollander" userId="S::talitha.hollander@welzijn13.be::b897c5cc-9b11-4166-931f-983f9d21a393" providerId="AD" clId="Web-{37A7A964-FFF7-4266-8547-874B541F4DE7}" dt="2023-06-12T16:11:35.261" v="785" actId="20577"/>
          <ac:spMkLst>
            <pc:docMk/>
            <pc:sldMk cId="223869522" sldId="281"/>
            <ac:spMk id="3" creationId="{67F86311-E7EB-C3B6-94BF-42412BB34B72}"/>
          </ac:spMkLst>
        </pc:spChg>
      </pc:sldChg>
      <pc:sldChg chg="modSp add replId">
        <pc:chgData name="Talitha Hollander" userId="S::talitha.hollander@welzijn13.be::b897c5cc-9b11-4166-931f-983f9d21a393" providerId="AD" clId="Web-{37A7A964-FFF7-4266-8547-874B541F4DE7}" dt="2023-06-12T16:25:16.634" v="904" actId="20577"/>
        <pc:sldMkLst>
          <pc:docMk/>
          <pc:sldMk cId="2534861592" sldId="282"/>
        </pc:sldMkLst>
        <pc:spChg chg="mod">
          <ac:chgData name="Talitha Hollander" userId="S::talitha.hollander@welzijn13.be::b897c5cc-9b11-4166-931f-983f9d21a393" providerId="AD" clId="Web-{37A7A964-FFF7-4266-8547-874B541F4DE7}" dt="2023-06-12T16:13:05.377" v="796" actId="20577"/>
          <ac:spMkLst>
            <pc:docMk/>
            <pc:sldMk cId="2534861592" sldId="282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6:25:16.634" v="904" actId="20577"/>
          <ac:spMkLst>
            <pc:docMk/>
            <pc:sldMk cId="2534861592" sldId="282"/>
            <ac:spMk id="3" creationId="{67F86311-E7EB-C3B6-94BF-42412BB34B72}"/>
          </ac:spMkLst>
        </pc:spChg>
      </pc:sldChg>
      <pc:sldChg chg="modSp add ord replId">
        <pc:chgData name="Talitha Hollander" userId="S::talitha.hollander@welzijn13.be::b897c5cc-9b11-4166-931f-983f9d21a393" providerId="AD" clId="Web-{37A7A964-FFF7-4266-8547-874B541F4DE7}" dt="2023-06-12T16:32:05.383" v="1010" actId="20577"/>
        <pc:sldMkLst>
          <pc:docMk/>
          <pc:sldMk cId="2474574840" sldId="283"/>
        </pc:sldMkLst>
        <pc:spChg chg="mod">
          <ac:chgData name="Talitha Hollander" userId="S::talitha.hollander@welzijn13.be::b897c5cc-9b11-4166-931f-983f9d21a393" providerId="AD" clId="Web-{37A7A964-FFF7-4266-8547-874B541F4DE7}" dt="2023-06-12T16:25:40.073" v="913" actId="20577"/>
          <ac:spMkLst>
            <pc:docMk/>
            <pc:sldMk cId="2474574840" sldId="283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6:32:05.383" v="1010" actId="20577"/>
          <ac:spMkLst>
            <pc:docMk/>
            <pc:sldMk cId="2474574840" sldId="283"/>
            <ac:spMk id="3" creationId="{67F86311-E7EB-C3B6-94BF-42412BB34B72}"/>
          </ac:spMkLst>
        </pc:spChg>
      </pc:sldChg>
      <pc:sldChg chg="modSp add ord replId">
        <pc:chgData name="Talitha Hollander" userId="S::talitha.hollander@welzijn13.be::b897c5cc-9b11-4166-931f-983f9d21a393" providerId="AD" clId="Web-{37A7A964-FFF7-4266-8547-874B541F4DE7}" dt="2023-06-12T16:29:13.808" v="965" actId="20577"/>
        <pc:sldMkLst>
          <pc:docMk/>
          <pc:sldMk cId="2410131152" sldId="284"/>
        </pc:sldMkLst>
        <pc:spChg chg="mod">
          <ac:chgData name="Talitha Hollander" userId="S::talitha.hollander@welzijn13.be::b897c5cc-9b11-4166-931f-983f9d21a393" providerId="AD" clId="Web-{37A7A964-FFF7-4266-8547-874B541F4DE7}" dt="2023-06-12T16:29:13.808" v="965" actId="20577"/>
          <ac:spMkLst>
            <pc:docMk/>
            <pc:sldMk cId="2410131152" sldId="284"/>
            <ac:spMk id="2" creationId="{9817B5FE-6AFE-A748-92EC-48546F1C5B5C}"/>
          </ac:spMkLst>
        </pc:spChg>
        <pc:spChg chg="mod">
          <ac:chgData name="Talitha Hollander" userId="S::talitha.hollander@welzijn13.be::b897c5cc-9b11-4166-931f-983f9d21a393" providerId="AD" clId="Web-{37A7A964-FFF7-4266-8547-874B541F4DE7}" dt="2023-06-12T16:28:07.319" v="954" actId="20577"/>
          <ac:spMkLst>
            <pc:docMk/>
            <pc:sldMk cId="2410131152" sldId="284"/>
            <ac:spMk id="3" creationId="{67F86311-E7EB-C3B6-94BF-42412BB34B72}"/>
          </ac:spMkLst>
        </pc:spChg>
      </pc:sldChg>
      <pc:sldChg chg="addSp modSp add replId">
        <pc:chgData name="Talitha Hollander" userId="S::talitha.hollander@welzijn13.be::b897c5cc-9b11-4166-931f-983f9d21a393" providerId="AD" clId="Web-{37A7A964-FFF7-4266-8547-874B541F4DE7}" dt="2023-06-13T07:06:14.885" v="1092" actId="1076"/>
        <pc:sldMkLst>
          <pc:docMk/>
          <pc:sldMk cId="3239284732" sldId="285"/>
        </pc:sldMkLst>
        <pc:spChg chg="mod">
          <ac:chgData name="Talitha Hollander" userId="S::talitha.hollander@welzijn13.be::b897c5cc-9b11-4166-931f-983f9d21a393" providerId="AD" clId="Web-{37A7A964-FFF7-4266-8547-874B541F4DE7}" dt="2023-06-13T07:06:14.885" v="1092" actId="1076"/>
          <ac:spMkLst>
            <pc:docMk/>
            <pc:sldMk cId="3239284732" sldId="285"/>
            <ac:spMk id="3" creationId="{67F86311-E7EB-C3B6-94BF-42412BB34B72}"/>
          </ac:spMkLst>
        </pc:spChg>
        <pc:picChg chg="add mod">
          <ac:chgData name="Talitha Hollander" userId="S::talitha.hollander@welzijn13.be::b897c5cc-9b11-4166-931f-983f9d21a393" providerId="AD" clId="Web-{37A7A964-FFF7-4266-8547-874B541F4DE7}" dt="2023-06-13T07:03:54.832" v="1051" actId="14100"/>
          <ac:picMkLst>
            <pc:docMk/>
            <pc:sldMk cId="3239284732" sldId="285"/>
            <ac:picMk id="4" creationId="{956C6C09-47DB-2714-63C7-B15C571A1F8A}"/>
          </ac:picMkLst>
        </pc:picChg>
      </pc:sldChg>
    </pc:docChg>
  </pc:docChgLst>
  <pc:docChgLst>
    <pc:chgData name="Jorien Biesbrouck" userId="S::jorien.biesbrouck@welzijn13.be::419f0203-6d38-4a0a-854e-5c6d23f6aa83" providerId="AD" clId="Web-{7727BF69-7F63-41A8-A709-23F22F983B36}"/>
    <pc:docChg chg="addSld modSld sldOrd">
      <pc:chgData name="Jorien Biesbrouck" userId="S::jorien.biesbrouck@welzijn13.be::419f0203-6d38-4a0a-854e-5c6d23f6aa83" providerId="AD" clId="Web-{7727BF69-7F63-41A8-A709-23F22F983B36}" dt="2023-05-12T12:26:03.026" v="513"/>
      <pc:docMkLst>
        <pc:docMk/>
      </pc:docMkLst>
      <pc:sldChg chg="addSp delSp modSp mod setBg addAnim">
        <pc:chgData name="Jorien Biesbrouck" userId="S::jorien.biesbrouck@welzijn13.be::419f0203-6d38-4a0a-854e-5c6d23f6aa83" providerId="AD" clId="Web-{7727BF69-7F63-41A8-A709-23F22F983B36}" dt="2023-05-12T12:26:03.026" v="513"/>
        <pc:sldMkLst>
          <pc:docMk/>
          <pc:sldMk cId="3351439039" sldId="256"/>
        </pc:sldMkLst>
        <pc:spChg chg="mo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9" creationId="{362D44EE-C852-4460-B8B5-C4F2BC20510C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11" creationId="{658970D8-8D1D-4B5C-894B-E871CC86543D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13" creationId="{F227E5B6-9132-43CA-B503-37A18562ADF2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15" creationId="{03C2051E-A88D-48E5-BACF-AAED17892722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17" creationId="{7821A508-2985-4905-874A-527429BAABFA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19" creationId="{D2929CB1-0E3C-4B2D-ADC5-0154FB33BA44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1:20.764" v="343"/>
          <ac:spMkLst>
            <pc:docMk/>
            <pc:sldMk cId="3351439039" sldId="256"/>
            <ac:spMk id="21" creationId="{5F2F0C84-BE8C-4DC2-A6D3-30349A801D5C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26" creationId="{06DA9DF9-31F7-4056-B42E-878CC92417B8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31" creationId="{46187E64-7A77-4D13-A5F4-9AEC282BBB9E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33" creationId="{E2B33195-5BCA-4BB7-A82D-6739522687DD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35" creationId="{CF8AD9F3-9AF6-494F-83A3-2F677563935C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6:03.026" v="513"/>
          <ac:spMkLst>
            <pc:docMk/>
            <pc:sldMk cId="3351439039" sldId="256"/>
            <ac:spMk id="37" creationId="{0DA5DB8B-7E5C-4ABC-8069-A9A8806F3976}"/>
          </ac:spMkLst>
        </pc:spChg>
        <pc:picChg chg="add mod">
          <ac:chgData name="Jorien Biesbrouck" userId="S::jorien.biesbrouck@welzijn13.be::419f0203-6d38-4a0a-854e-5c6d23f6aa83" providerId="AD" clId="Web-{7727BF69-7F63-41A8-A709-23F22F983B36}" dt="2023-05-12T12:26:03.026" v="513"/>
          <ac:picMkLst>
            <pc:docMk/>
            <pc:sldMk cId="3351439039" sldId="256"/>
            <ac:picMk id="4" creationId="{32EBD8FD-BE47-BFCE-901E-9AA1AF333B96}"/>
          </ac:picMkLst>
        </pc:picChg>
      </pc:sldChg>
      <pc:sldChg chg="addSp delSp modSp add replId">
        <pc:chgData name="Jorien Biesbrouck" userId="S::jorien.biesbrouck@welzijn13.be::419f0203-6d38-4a0a-854e-5c6d23f6aa83" providerId="AD" clId="Web-{7727BF69-7F63-41A8-A709-23F22F983B36}" dt="2023-05-12T11:56:01.468" v="275" actId="1076"/>
        <pc:sldMkLst>
          <pc:docMk/>
          <pc:sldMk cId="2173213784" sldId="257"/>
        </pc:sldMkLst>
        <pc:spChg chg="mod">
          <ac:chgData name="Jorien Biesbrouck" userId="S::jorien.biesbrouck@welzijn13.be::419f0203-6d38-4a0a-854e-5c6d23f6aa83" providerId="AD" clId="Web-{7727BF69-7F63-41A8-A709-23F22F983B36}" dt="2023-05-12T11:54:33.027" v="267" actId="1076"/>
          <ac:spMkLst>
            <pc:docMk/>
            <pc:sldMk cId="2173213784" sldId="257"/>
            <ac:spMk id="2" creationId="{00000000-0000-0000-0000-000000000000}"/>
          </ac:spMkLst>
        </pc:spChg>
        <pc:spChg chg="mod">
          <ac:chgData name="Jorien Biesbrouck" userId="S::jorien.biesbrouck@welzijn13.be::419f0203-6d38-4a0a-854e-5c6d23f6aa83" providerId="AD" clId="Web-{7727BF69-7F63-41A8-A709-23F22F983B36}" dt="2023-05-12T11:53:56.073" v="249" actId="20577"/>
          <ac:spMkLst>
            <pc:docMk/>
            <pc:sldMk cId="2173213784" sldId="257"/>
            <ac:spMk id="3" creationId="{00000000-0000-0000-0000-000000000000}"/>
          </ac:spMkLst>
        </pc:spChg>
        <pc:picChg chg="del">
          <ac:chgData name="Jorien Biesbrouck" userId="S::jorien.biesbrouck@welzijn13.be::419f0203-6d38-4a0a-854e-5c6d23f6aa83" providerId="AD" clId="Web-{7727BF69-7F63-41A8-A709-23F22F983B36}" dt="2023-05-12T11:39:51.350" v="30"/>
          <ac:picMkLst>
            <pc:docMk/>
            <pc:sldMk cId="2173213784" sldId="257"/>
            <ac:picMk id="4" creationId="{32EBD8FD-BE47-BFCE-901E-9AA1AF333B96}"/>
          </ac:picMkLst>
        </pc:picChg>
        <pc:picChg chg="add del mod">
          <ac:chgData name="Jorien Biesbrouck" userId="S::jorien.biesbrouck@welzijn13.be::419f0203-6d38-4a0a-854e-5c6d23f6aa83" providerId="AD" clId="Web-{7727BF69-7F63-41A8-A709-23F22F983B36}" dt="2023-05-12T11:41:15.574" v="33"/>
          <ac:picMkLst>
            <pc:docMk/>
            <pc:sldMk cId="2173213784" sldId="257"/>
            <ac:picMk id="5" creationId="{0D5E5229-8863-FF97-3094-A8338A4C8BDE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1:54:52.184" v="271" actId="1076"/>
          <ac:picMkLst>
            <pc:docMk/>
            <pc:sldMk cId="2173213784" sldId="257"/>
            <ac:picMk id="5" creationId="{5EA51634-5C55-2D99-28DD-263BBE9088B2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1:56:01.468" v="275" actId="1076"/>
          <ac:picMkLst>
            <pc:docMk/>
            <pc:sldMk cId="2173213784" sldId="257"/>
            <ac:picMk id="6" creationId="{257E5169-F44C-8897-7D67-9D6C4E244E19}"/>
          </ac:picMkLst>
        </pc:picChg>
      </pc:sldChg>
      <pc:sldChg chg="addSp delSp modSp new mod setBg">
        <pc:chgData name="Jorien Biesbrouck" userId="S::jorien.biesbrouck@welzijn13.be::419f0203-6d38-4a0a-854e-5c6d23f6aa83" providerId="AD" clId="Web-{7727BF69-7F63-41A8-A709-23F22F983B36}" dt="2023-05-12T12:25:57.182" v="512" actId="20577"/>
        <pc:sldMkLst>
          <pc:docMk/>
          <pc:sldMk cId="4014338647" sldId="258"/>
        </pc:sldMkLst>
        <pc:spChg chg="mod">
          <ac:chgData name="Jorien Biesbrouck" userId="S::jorien.biesbrouck@welzijn13.be::419f0203-6d38-4a0a-854e-5c6d23f6aa83" providerId="AD" clId="Web-{7727BF69-7F63-41A8-A709-23F22F983B36}" dt="2023-05-12T12:25:57.182" v="512" actId="20577"/>
          <ac:spMkLst>
            <pc:docMk/>
            <pc:sldMk cId="4014338647" sldId="258"/>
            <ac:spMk id="2" creationId="{7EFBD48D-7BF8-0769-E1AF-CB5EC5013822}"/>
          </ac:spMkLst>
        </pc:spChg>
        <pc:spChg chg="del">
          <ac:chgData name="Jorien Biesbrouck" userId="S::jorien.biesbrouck@welzijn13.be::419f0203-6d38-4a0a-854e-5c6d23f6aa83" providerId="AD" clId="Web-{7727BF69-7F63-41A8-A709-23F22F983B36}" dt="2023-05-12T11:41:19.981" v="34"/>
          <ac:spMkLst>
            <pc:docMk/>
            <pc:sldMk cId="4014338647" sldId="258"/>
            <ac:spMk id="3" creationId="{9E50040E-3B5B-8DB3-99D7-6E2D57E115FC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1:44:20.039" v="49"/>
          <ac:spMkLst>
            <pc:docMk/>
            <pc:sldMk cId="4014338647" sldId="258"/>
            <ac:spMk id="6" creationId="{192D828F-29D1-8688-1084-7DB849036FAF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1:48:17.999" v="56"/>
          <ac:spMkLst>
            <pc:docMk/>
            <pc:sldMk cId="4014338647" sldId="258"/>
            <ac:spMk id="9" creationId="{CB15CA14-C0B1-2585-83B2-B90BD9952972}"/>
          </ac:spMkLst>
        </pc:spChg>
        <pc:spChg chg="add mod">
          <ac:chgData name="Jorien Biesbrouck" userId="S::jorien.biesbrouck@welzijn13.be::419f0203-6d38-4a0a-854e-5c6d23f6aa83" providerId="AD" clId="Web-{7727BF69-7F63-41A8-A709-23F22F983B36}" dt="2023-05-12T12:25:50.182" v="510" actId="14100"/>
          <ac:spMkLst>
            <pc:docMk/>
            <pc:sldMk cId="4014338647" sldId="258"/>
            <ac:spMk id="11" creationId="{8643A725-841D-4DD9-9A16-694E2A7220C4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16" creationId="{AB43E7DC-5101-4E7C-ADB5-596311F53DEA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18" creationId="{1B8BCA7A-6464-4C53-A572-89B2B3C2D8D4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23" creationId="{231598CC-E9D8-46F1-A31D-21527BFD635F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25" creationId="{CB147A70-DC29-4DDF-A34C-2B82C6E2295E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27" creationId="{3B438362-1E1E-4C62-A99E-4134CB16366C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29" creationId="{6C077334-5571-4B83-A83E-4CCCFA7B5E8A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33" creationId="{0F646DF8-223D-47DD-95B1-F2654229E56C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5:31.650" v="506"/>
          <ac:spMkLst>
            <pc:docMk/>
            <pc:sldMk cId="4014338647" sldId="258"/>
            <ac:spMk id="35" creationId="{4D3DC50D-CA0F-48F9-B17E-20D8669AA4E0}"/>
          </ac:spMkLst>
        </pc:spChg>
        <pc:picChg chg="add del mod ord">
          <ac:chgData name="Jorien Biesbrouck" userId="S::jorien.biesbrouck@welzijn13.be::419f0203-6d38-4a0a-854e-5c6d23f6aa83" providerId="AD" clId="Web-{7727BF69-7F63-41A8-A709-23F22F983B36}" dt="2023-05-12T12:25:38.072" v="507"/>
          <ac:picMkLst>
            <pc:docMk/>
            <pc:sldMk cId="4014338647" sldId="258"/>
            <ac:picMk id="3" creationId="{2CD1BD74-6B72-1289-77D8-DE21516ADDAC}"/>
          </ac:picMkLst>
        </pc:picChg>
        <pc:picChg chg="add del mod ord">
          <ac:chgData name="Jorien Biesbrouck" userId="S::jorien.biesbrouck@welzijn13.be::419f0203-6d38-4a0a-854e-5c6d23f6aa83" providerId="AD" clId="Web-{7727BF69-7F63-41A8-A709-23F22F983B36}" dt="2023-05-12T11:44:06.866" v="47"/>
          <ac:picMkLst>
            <pc:docMk/>
            <pc:sldMk cId="4014338647" sldId="258"/>
            <ac:picMk id="4" creationId="{4E4D5BA6-7B51-9271-1040-9827D5FAB2E2}"/>
          </ac:picMkLst>
        </pc:picChg>
        <pc:picChg chg="add del mod ord">
          <ac:chgData name="Jorien Biesbrouck" userId="S::jorien.biesbrouck@welzijn13.be::419f0203-6d38-4a0a-854e-5c6d23f6aa83" providerId="AD" clId="Web-{7727BF69-7F63-41A8-A709-23F22F983B36}" dt="2023-05-12T11:44:22.039" v="50"/>
          <ac:picMkLst>
            <pc:docMk/>
            <pc:sldMk cId="4014338647" sldId="258"/>
            <ac:picMk id="7" creationId="{D3986F19-2811-2453-EFCB-191D77C49CFF}"/>
          </ac:picMkLst>
        </pc:picChg>
        <pc:picChg chg="add mod ord">
          <ac:chgData name="Jorien Biesbrouck" userId="S::jorien.biesbrouck@welzijn13.be::419f0203-6d38-4a0a-854e-5c6d23f6aa83" providerId="AD" clId="Web-{7727BF69-7F63-41A8-A709-23F22F983B36}" dt="2023-05-12T12:25:31.650" v="506"/>
          <ac:picMkLst>
            <pc:docMk/>
            <pc:sldMk cId="4014338647" sldId="258"/>
            <ac:picMk id="10" creationId="{DE3C0BAE-DF9F-9D90-99AB-9E5583AFEB4A}"/>
          </ac:picMkLst>
        </pc:picChg>
        <pc:cxnChg chg="add">
          <ac:chgData name="Jorien Biesbrouck" userId="S::jorien.biesbrouck@welzijn13.be::419f0203-6d38-4a0a-854e-5c6d23f6aa83" providerId="AD" clId="Web-{7727BF69-7F63-41A8-A709-23F22F983B36}" dt="2023-05-12T12:25:31.650" v="506"/>
          <ac:cxnSpMkLst>
            <pc:docMk/>
            <pc:sldMk cId="4014338647" sldId="258"/>
            <ac:cxnSpMk id="31" creationId="{2F61ABFD-DE05-41FD-A6B7-6D40196C1570}"/>
          </ac:cxnSpMkLst>
        </pc:cxnChg>
      </pc:sldChg>
      <pc:sldChg chg="addSp delSp modSp new mod setBg">
        <pc:chgData name="Jorien Biesbrouck" userId="S::jorien.biesbrouck@welzijn13.be::419f0203-6d38-4a0a-854e-5c6d23f6aa83" providerId="AD" clId="Web-{7727BF69-7F63-41A8-A709-23F22F983B36}" dt="2023-05-12T12:16:41.399" v="381" actId="14100"/>
        <pc:sldMkLst>
          <pc:docMk/>
          <pc:sldMk cId="1932646793" sldId="259"/>
        </pc:sldMkLst>
        <pc:spChg chg="mod">
          <ac:chgData name="Jorien Biesbrouck" userId="S::jorien.biesbrouck@welzijn13.be::419f0203-6d38-4a0a-854e-5c6d23f6aa83" providerId="AD" clId="Web-{7727BF69-7F63-41A8-A709-23F22F983B36}" dt="2023-05-12T12:16:41.399" v="381" actId="14100"/>
          <ac:spMkLst>
            <pc:docMk/>
            <pc:sldMk cId="1932646793" sldId="259"/>
            <ac:spMk id="2" creationId="{9817B5FE-6AFE-A748-92EC-48546F1C5B5C}"/>
          </ac:spMkLst>
        </pc:spChg>
        <pc:spChg chg="del">
          <ac:chgData name="Jorien Biesbrouck" userId="S::jorien.biesbrouck@welzijn13.be::419f0203-6d38-4a0a-854e-5c6d23f6aa83" providerId="AD" clId="Web-{7727BF69-7F63-41A8-A709-23F22F983B36}" dt="2023-05-12T11:44:11.367" v="48"/>
          <ac:spMkLst>
            <pc:docMk/>
            <pc:sldMk cId="1932646793" sldId="259"/>
            <ac:spMk id="3" creationId="{60948AEF-BE02-9DA5-9A0C-D7C3745D1C94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1:52:40.508" v="213"/>
          <ac:spMkLst>
            <pc:docMk/>
            <pc:sldMk cId="1932646793" sldId="259"/>
            <ac:spMk id="6" creationId="{FBF655E4-0CD2-75FF-673D-6715FDC1F58A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2:16:36.336" v="380"/>
          <ac:spMkLst>
            <pc:docMk/>
            <pc:sldMk cId="1932646793" sldId="259"/>
            <ac:spMk id="11" creationId="{71130DB6-14BD-9120-85A3-271EC5BB4CCF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73" v="374"/>
          <ac:spMkLst>
            <pc:docMk/>
            <pc:sldMk cId="1932646793" sldId="259"/>
            <ac:spMk id="14" creationId="{454966A0-ADB7-4D0B-8AE5-AACA88BFF9E0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73" v="374"/>
          <ac:spMkLst>
            <pc:docMk/>
            <pc:sldMk cId="1932646793" sldId="259"/>
            <ac:spMk id="16" creationId="{9CF7FE1C-8BC5-4B0C-A2BC-93AB72C90FDD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57" v="373"/>
          <ac:spMkLst>
            <pc:docMk/>
            <pc:sldMk cId="1932646793" sldId="259"/>
            <ac:spMk id="21" creationId="{1B15ED52-F352-441B-82BF-E0EA34836D08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57" v="373"/>
          <ac:spMkLst>
            <pc:docMk/>
            <pc:sldMk cId="1932646793" sldId="259"/>
            <ac:spMk id="23" creationId="{3B2E3793-BFE6-45A2-9B7B-E18844431C99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57" v="373"/>
          <ac:spMkLst>
            <pc:docMk/>
            <pc:sldMk cId="1932646793" sldId="259"/>
            <ac:spMk id="25" creationId="{BC4C4868-CB8F-4AF9-9CDB-8108F2C19B67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57" v="373"/>
          <ac:spMkLst>
            <pc:docMk/>
            <pc:sldMk cId="1932646793" sldId="259"/>
            <ac:spMk id="27" creationId="{375E0459-6403-40CD-989D-56A4407CA12E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16:07.757" v="373"/>
          <ac:spMkLst>
            <pc:docMk/>
            <pc:sldMk cId="1932646793" sldId="259"/>
            <ac:spMk id="29" creationId="{53E5B1A8-3AC9-4BD1-9BBC-78CA94F2D1BA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16:07.773" v="374"/>
          <ac:spMkLst>
            <pc:docMk/>
            <pc:sldMk cId="1932646793" sldId="259"/>
            <ac:spMk id="31" creationId="{66E48AFA-8884-4F68-A44F-D2C1E8609C5A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16:07.773" v="374"/>
          <ac:spMkLst>
            <pc:docMk/>
            <pc:sldMk cId="1932646793" sldId="259"/>
            <ac:spMk id="32" creationId="{969D19A6-08CB-498C-93EC-3FFB021FC68A}"/>
          </ac:spMkLst>
        </pc:spChg>
        <pc:picChg chg="add del mod ord">
          <ac:chgData name="Jorien Biesbrouck" userId="S::jorien.biesbrouck@welzijn13.be::419f0203-6d38-4a0a-854e-5c6d23f6aa83" providerId="AD" clId="Web-{7727BF69-7F63-41A8-A709-23F22F983B36}" dt="2023-05-12T11:51:52.819" v="200"/>
          <ac:picMkLst>
            <pc:docMk/>
            <pc:sldMk cId="1932646793" sldId="259"/>
            <ac:picMk id="4" creationId="{787A64E0-5D57-2F85-7EC7-225CCEE4BAD7}"/>
          </ac:picMkLst>
        </pc:picChg>
        <pc:picChg chg="add del mod ord">
          <ac:chgData name="Jorien Biesbrouck" userId="S::jorien.biesbrouck@welzijn13.be::419f0203-6d38-4a0a-854e-5c6d23f6aa83" providerId="AD" clId="Web-{7727BF69-7F63-41A8-A709-23F22F983B36}" dt="2023-05-12T12:15:45.788" v="371"/>
          <ac:picMkLst>
            <pc:docMk/>
            <pc:sldMk cId="1932646793" sldId="259"/>
            <ac:picMk id="7" creationId="{E1F6C3A2-8B98-1278-CED4-D557B51949C7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2:16:19.648" v="376" actId="1076"/>
          <ac:picMkLst>
            <pc:docMk/>
            <pc:sldMk cId="1932646793" sldId="259"/>
            <ac:picMk id="9" creationId="{FEFDCA45-0E6E-3B56-B95D-FCE14472CD21}"/>
          </ac:picMkLst>
        </pc:picChg>
      </pc:sldChg>
      <pc:sldChg chg="addSp delSp modSp add mod replId setBg">
        <pc:chgData name="Jorien Biesbrouck" userId="S::jorien.biesbrouck@welzijn13.be::419f0203-6d38-4a0a-854e-5c6d23f6aa83" providerId="AD" clId="Web-{7727BF69-7F63-41A8-A709-23F22F983B36}" dt="2023-05-12T12:14:25.442" v="366" actId="14100"/>
        <pc:sldMkLst>
          <pc:docMk/>
          <pc:sldMk cId="1031087489" sldId="260"/>
        </pc:sldMkLst>
        <pc:spChg chg="mod">
          <ac:chgData name="Jorien Biesbrouck" userId="S::jorien.biesbrouck@welzijn13.be::419f0203-6d38-4a0a-854e-5c6d23f6aa83" providerId="AD" clId="Web-{7727BF69-7F63-41A8-A709-23F22F983B36}" dt="2023-05-12T12:14:25.442" v="366" actId="14100"/>
          <ac:spMkLst>
            <pc:docMk/>
            <pc:sldMk cId="1031087489" sldId="260"/>
            <ac:spMk id="2" creationId="{9817B5FE-6AFE-A748-92EC-48546F1C5B5C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2:00:00.020" v="324"/>
          <ac:spMkLst>
            <pc:docMk/>
            <pc:sldMk cId="1031087489" sldId="260"/>
            <ac:spMk id="5" creationId="{1EA3BCDE-D226-77B1-D8AA-7851D9DD1B9C}"/>
          </ac:spMkLst>
        </pc:spChg>
        <pc:spChg chg="add del mod">
          <ac:chgData name="Jorien Biesbrouck" userId="S::jorien.biesbrouck@welzijn13.be::419f0203-6d38-4a0a-854e-5c6d23f6aa83" providerId="AD" clId="Web-{7727BF69-7F63-41A8-A709-23F22F983B36}" dt="2023-05-12T12:00:19.270" v="326"/>
          <ac:spMkLst>
            <pc:docMk/>
            <pc:sldMk cId="1031087489" sldId="260"/>
            <ac:spMk id="16" creationId="{EED63137-D1BC-50F3-E2B6-813AF0E19B3A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19" creationId="{F6E384F5-137A-40B1-97F0-694CC6ECD59C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21" creationId="{9DBC4630-03DA-474F-BBCB-BA3AE6B317A4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23" creationId="{78418A25-6EAC-4140-BFE6-284E1925B5EE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25" creationId="{C20267F5-D4E6-477A-A590-81F2ABD1B862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27" creationId="{6B9D64DB-4D5C-4A91-B45F-F301E3174F9F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1:59:23.270" v="304"/>
          <ac:spMkLst>
            <pc:docMk/>
            <pc:sldMk cId="1031087489" sldId="260"/>
            <ac:spMk id="29" creationId="{CB14CE1B-4BC5-4EF2-BE3D-05E4F580B3DB}"/>
          </ac:spMkLst>
        </pc:spChg>
        <pc:picChg chg="del">
          <ac:chgData name="Jorien Biesbrouck" userId="S::jorien.biesbrouck@welzijn13.be::419f0203-6d38-4a0a-854e-5c6d23f6aa83" providerId="AD" clId="Web-{7727BF69-7F63-41A8-A709-23F22F983B36}" dt="2023-05-12T11:52:35.289" v="212"/>
          <ac:picMkLst>
            <pc:docMk/>
            <pc:sldMk cId="1031087489" sldId="260"/>
            <ac:picMk id="4" creationId="{787A64E0-5D57-2F85-7EC7-225CCEE4BAD7}"/>
          </ac:picMkLst>
        </pc:picChg>
        <pc:picChg chg="add mod or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7" creationId="{1FB0D4E3-3B6E-CAA9-C96D-59423CD5701D}"/>
          </ac:picMkLst>
        </pc:picChg>
        <pc:picChg chg="add mod or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9" creationId="{289BBB1B-0DA0-EE3E-D319-E9E5A3FA18A9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10" creationId="{CCB88570-98ED-C469-9605-5D32E3261947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11" creationId="{A82B3D7E-E7AF-2596-63A1-95D74777BA6A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12" creationId="{547EB5F6-688E-473C-85CF-E1F697274B2C}"/>
          </ac:picMkLst>
        </pc:picChg>
        <pc:picChg chg="add mod ord">
          <ac:chgData name="Jorien Biesbrouck" userId="S::jorien.biesbrouck@welzijn13.be::419f0203-6d38-4a0a-854e-5c6d23f6aa83" providerId="AD" clId="Web-{7727BF69-7F63-41A8-A709-23F22F983B36}" dt="2023-05-12T11:59:23.270" v="304"/>
          <ac:picMkLst>
            <pc:docMk/>
            <pc:sldMk cId="1031087489" sldId="260"/>
            <ac:picMk id="14" creationId="{2D45365D-FCF0-7900-ADF3-51E75059CDD2}"/>
          </ac:picMkLst>
        </pc:picChg>
      </pc:sldChg>
      <pc:sldChg chg="modSp add replId">
        <pc:chgData name="Jorien Biesbrouck" userId="S::jorien.biesbrouck@welzijn13.be::419f0203-6d38-4a0a-854e-5c6d23f6aa83" providerId="AD" clId="Web-{7727BF69-7F63-41A8-A709-23F22F983B36}" dt="2023-05-12T11:53:51.198" v="248" actId="20577"/>
        <pc:sldMkLst>
          <pc:docMk/>
          <pc:sldMk cId="791882761" sldId="261"/>
        </pc:sldMkLst>
        <pc:spChg chg="mod">
          <ac:chgData name="Jorien Biesbrouck" userId="S::jorien.biesbrouck@welzijn13.be::419f0203-6d38-4a0a-854e-5c6d23f6aa83" providerId="AD" clId="Web-{7727BF69-7F63-41A8-A709-23F22F983B36}" dt="2023-05-12T11:53:31.619" v="226" actId="20577"/>
          <ac:spMkLst>
            <pc:docMk/>
            <pc:sldMk cId="791882761" sldId="261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727BF69-7F63-41A8-A709-23F22F983B36}" dt="2023-05-12T11:53:51.198" v="248" actId="20577"/>
          <ac:spMkLst>
            <pc:docMk/>
            <pc:sldMk cId="791882761" sldId="261"/>
            <ac:spMk id="5" creationId="{1EA3BCDE-D226-77B1-D8AA-7851D9DD1B9C}"/>
          </ac:spMkLst>
        </pc:spChg>
      </pc:sldChg>
      <pc:sldChg chg="addSp delSp modSp new mod ord setBg">
        <pc:chgData name="Jorien Biesbrouck" userId="S::jorien.biesbrouck@welzijn13.be::419f0203-6d38-4a0a-854e-5c6d23f6aa83" providerId="AD" clId="Web-{7727BF69-7F63-41A8-A709-23F22F983B36}" dt="2023-05-12T12:22:24.378" v="466" actId="1076"/>
        <pc:sldMkLst>
          <pc:docMk/>
          <pc:sldMk cId="3853869772" sldId="262"/>
        </pc:sldMkLst>
        <pc:spChg chg="mod">
          <ac:chgData name="Jorien Biesbrouck" userId="S::jorien.biesbrouck@welzijn13.be::419f0203-6d38-4a0a-854e-5c6d23f6aa83" providerId="AD" clId="Web-{7727BF69-7F63-41A8-A709-23F22F983B36}" dt="2023-05-12T12:22:07.800" v="461"/>
          <ac:spMkLst>
            <pc:docMk/>
            <pc:sldMk cId="3853869772" sldId="262"/>
            <ac:spMk id="2" creationId="{FB6032C4-0D3C-4D08-8B98-701C093069B0}"/>
          </ac:spMkLst>
        </pc:spChg>
        <pc:spChg chg="mod ord">
          <ac:chgData name="Jorien Biesbrouck" userId="S::jorien.biesbrouck@welzijn13.be::419f0203-6d38-4a0a-854e-5c6d23f6aa83" providerId="AD" clId="Web-{7727BF69-7F63-41A8-A709-23F22F983B36}" dt="2023-05-12T12:22:07.800" v="461"/>
          <ac:spMkLst>
            <pc:docMk/>
            <pc:sldMk cId="3853869772" sldId="262"/>
            <ac:spMk id="3" creationId="{CD6B7F78-8714-F6BE-638F-79510472C71E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1:21.376" v="455"/>
          <ac:spMkLst>
            <pc:docMk/>
            <pc:sldMk cId="3853869772" sldId="262"/>
            <ac:spMk id="10" creationId="{66E48AFA-8884-4F68-A44F-D2C1E8609C5A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1:21.376" v="455"/>
          <ac:spMkLst>
            <pc:docMk/>
            <pc:sldMk cId="3853869772" sldId="262"/>
            <ac:spMk id="12" creationId="{969D19A6-08CB-498C-93EC-3FFB021FC68A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1:30.939" v="457"/>
          <ac:spMkLst>
            <pc:docMk/>
            <pc:sldMk cId="3853869772" sldId="262"/>
            <ac:spMk id="14" creationId="{8B3A2D1A-45FC-4F95-B150-1C13EF2F6D09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1:30.939" v="457"/>
          <ac:spMkLst>
            <pc:docMk/>
            <pc:sldMk cId="3853869772" sldId="262"/>
            <ac:spMk id="15" creationId="{39C3C864-C625-4883-B868-9A4C470F4DD5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2:07.800" v="461"/>
          <ac:spMkLst>
            <pc:docMk/>
            <pc:sldMk cId="3853869772" sldId="262"/>
            <ac:spMk id="17" creationId="{66E48AFA-8884-4F68-A44F-D2C1E8609C5A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2:07.800" v="461"/>
          <ac:spMkLst>
            <pc:docMk/>
            <pc:sldMk cId="3853869772" sldId="262"/>
            <ac:spMk id="18" creationId="{969D19A6-08CB-498C-93EC-3FFB021FC68A}"/>
          </ac:spMkLst>
        </pc:spChg>
        <pc:picChg chg="add del mod">
          <ac:chgData name="Jorien Biesbrouck" userId="S::jorien.biesbrouck@welzijn13.be::419f0203-6d38-4a0a-854e-5c6d23f6aa83" providerId="AD" clId="Web-{7727BF69-7F63-41A8-A709-23F22F983B36}" dt="2023-05-12T12:22:12.284" v="462"/>
          <ac:picMkLst>
            <pc:docMk/>
            <pc:sldMk cId="3853869772" sldId="262"/>
            <ac:picMk id="5" creationId="{D0B8F97B-1213-9454-2835-4C772FBB46F6}"/>
          </ac:picMkLst>
        </pc:picChg>
        <pc:picChg chg="add mod">
          <ac:chgData name="Jorien Biesbrouck" userId="S::jorien.biesbrouck@welzijn13.be::419f0203-6d38-4a0a-854e-5c6d23f6aa83" providerId="AD" clId="Web-{7727BF69-7F63-41A8-A709-23F22F983B36}" dt="2023-05-12T12:22:24.378" v="466" actId="1076"/>
          <ac:picMkLst>
            <pc:docMk/>
            <pc:sldMk cId="3853869772" sldId="262"/>
            <ac:picMk id="7" creationId="{9D3F6E33-080B-7C73-757E-44F7E172C52E}"/>
          </ac:picMkLst>
        </pc:picChg>
      </pc:sldChg>
      <pc:sldChg chg="addSp delSp modSp add ord replId">
        <pc:chgData name="Jorien Biesbrouck" userId="S::jorien.biesbrouck@welzijn13.be::419f0203-6d38-4a0a-854e-5c6d23f6aa83" providerId="AD" clId="Web-{7727BF69-7F63-41A8-A709-23F22F983B36}" dt="2023-05-12T12:16:58.243" v="384"/>
        <pc:sldMkLst>
          <pc:docMk/>
          <pc:sldMk cId="2921540343" sldId="263"/>
        </pc:sldMkLst>
        <pc:spChg chg="add mod">
          <ac:chgData name="Jorien Biesbrouck" userId="S::jorien.biesbrouck@welzijn13.be::419f0203-6d38-4a0a-854e-5c6d23f6aa83" providerId="AD" clId="Web-{7727BF69-7F63-41A8-A709-23F22F983B36}" dt="2023-05-12T12:16:58.243" v="384"/>
          <ac:spMkLst>
            <pc:docMk/>
            <pc:sldMk cId="2921540343" sldId="263"/>
            <ac:spMk id="4" creationId="{DC6E25DF-151B-6DE3-0010-C1DA34872AC7}"/>
          </ac:spMkLst>
        </pc:spChg>
        <pc:picChg chg="del">
          <ac:chgData name="Jorien Biesbrouck" userId="S::jorien.biesbrouck@welzijn13.be::419f0203-6d38-4a0a-854e-5c6d23f6aa83" providerId="AD" clId="Web-{7727BF69-7F63-41A8-A709-23F22F983B36}" dt="2023-05-12T12:16:58.243" v="384"/>
          <ac:picMkLst>
            <pc:docMk/>
            <pc:sldMk cId="2921540343" sldId="263"/>
            <ac:picMk id="7" creationId="{E1F6C3A2-8B98-1278-CED4-D557B51949C7}"/>
          </ac:picMkLst>
        </pc:picChg>
      </pc:sldChg>
      <pc:sldChg chg="modSp add replId">
        <pc:chgData name="Jorien Biesbrouck" userId="S::jorien.biesbrouck@welzijn13.be::419f0203-6d38-4a0a-854e-5c6d23f6aa83" providerId="AD" clId="Web-{7727BF69-7F63-41A8-A709-23F22F983B36}" dt="2023-05-12T12:17:14.103" v="390" actId="14100"/>
        <pc:sldMkLst>
          <pc:docMk/>
          <pc:sldMk cId="376109812" sldId="264"/>
        </pc:sldMkLst>
        <pc:spChg chg="mod">
          <ac:chgData name="Jorien Biesbrouck" userId="S::jorien.biesbrouck@welzijn13.be::419f0203-6d38-4a0a-854e-5c6d23f6aa83" providerId="AD" clId="Web-{7727BF69-7F63-41A8-A709-23F22F983B36}" dt="2023-05-12T12:17:14.103" v="390" actId="14100"/>
          <ac:spMkLst>
            <pc:docMk/>
            <pc:sldMk cId="376109812" sldId="264"/>
            <ac:spMk id="2" creationId="{9817B5FE-6AFE-A748-92EC-48546F1C5B5C}"/>
          </ac:spMkLst>
        </pc:spChg>
      </pc:sldChg>
      <pc:sldChg chg="addSp delSp modSp add mod replId setBg addAnim delAnim">
        <pc:chgData name="Jorien Biesbrouck" userId="S::jorien.biesbrouck@welzijn13.be::419f0203-6d38-4a0a-854e-5c6d23f6aa83" providerId="AD" clId="Web-{7727BF69-7F63-41A8-A709-23F22F983B36}" dt="2023-05-12T12:24:41.773" v="503"/>
        <pc:sldMkLst>
          <pc:docMk/>
          <pc:sldMk cId="685528167" sldId="265"/>
        </pc:sldMkLst>
        <pc:spChg chg="mod">
          <ac:chgData name="Jorien Biesbrouck" userId="S::jorien.biesbrouck@welzijn13.be::419f0203-6d38-4a0a-854e-5c6d23f6aa83" providerId="AD" clId="Web-{7727BF69-7F63-41A8-A709-23F22F983B36}" dt="2023-05-12T12:24:41.773" v="503"/>
          <ac:spMkLst>
            <pc:docMk/>
            <pc:sldMk cId="685528167" sldId="265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727BF69-7F63-41A8-A709-23F22F983B36}" dt="2023-05-12T12:24:41.773" v="503"/>
          <ac:spMkLst>
            <pc:docMk/>
            <pc:sldMk cId="685528167" sldId="265"/>
            <ac:spMk id="3" creationId="{CD6B7F78-8714-F6BE-638F-79510472C71E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4:41.773" v="502"/>
          <ac:spMkLst>
            <pc:docMk/>
            <pc:sldMk cId="685528167" sldId="265"/>
            <ac:spMk id="9" creationId="{4F7EBAE4-9945-4473-9E34-B2C66EA0F03D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4:41.773" v="502"/>
          <ac:spMkLst>
            <pc:docMk/>
            <pc:sldMk cId="685528167" sldId="265"/>
            <ac:spMk id="11" creationId="{70BEB1E7-2F88-40BC-B73D-42E5B6F80BFC}"/>
          </ac:spMkLst>
        </pc:spChg>
        <pc:spChg chg="add del">
          <ac:chgData name="Jorien Biesbrouck" userId="S::jorien.biesbrouck@welzijn13.be::419f0203-6d38-4a0a-854e-5c6d23f6aa83" providerId="AD" clId="Web-{7727BF69-7F63-41A8-A709-23F22F983B36}" dt="2023-05-12T12:24:41.773" v="502"/>
          <ac:spMkLst>
            <pc:docMk/>
            <pc:sldMk cId="685528167" sldId="265"/>
            <ac:spMk id="13" creationId="{A7B99495-F43F-4D80-A44F-2CB4764EB90B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4:41.773" v="503"/>
          <ac:spMkLst>
            <pc:docMk/>
            <pc:sldMk cId="685528167" sldId="265"/>
            <ac:spMk id="15" creationId="{77C59BEC-C4CC-4741-B975-08C543178D3D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4:41.773" v="503"/>
          <ac:spMkLst>
            <pc:docMk/>
            <pc:sldMk cId="685528167" sldId="265"/>
            <ac:spMk id="16" creationId="{72DEF309-605D-4117-9340-6D589B6C3A34}"/>
          </ac:spMkLst>
        </pc:spChg>
        <pc:spChg chg="add">
          <ac:chgData name="Jorien Biesbrouck" userId="S::jorien.biesbrouck@welzijn13.be::419f0203-6d38-4a0a-854e-5c6d23f6aa83" providerId="AD" clId="Web-{7727BF69-7F63-41A8-A709-23F22F983B36}" dt="2023-05-12T12:24:41.773" v="503"/>
          <ac:spMkLst>
            <pc:docMk/>
            <pc:sldMk cId="685528167" sldId="265"/>
            <ac:spMk id="17" creationId="{A7B99495-F43F-4D80-A44F-2CB4764EB90B}"/>
          </ac:spMkLst>
        </pc:spChg>
        <pc:picChg chg="add mod">
          <ac:chgData name="Jorien Biesbrouck" userId="S::jorien.biesbrouck@welzijn13.be::419f0203-6d38-4a0a-854e-5c6d23f6aa83" providerId="AD" clId="Web-{7727BF69-7F63-41A8-A709-23F22F983B36}" dt="2023-05-12T12:24:41.773" v="503"/>
          <ac:picMkLst>
            <pc:docMk/>
            <pc:sldMk cId="685528167" sldId="265"/>
            <ac:picMk id="4" creationId="{940CC88F-BCE8-ED9E-2A41-2568AE447B3E}"/>
          </ac:picMkLst>
        </pc:picChg>
        <pc:picChg chg="del">
          <ac:chgData name="Jorien Biesbrouck" userId="S::jorien.biesbrouck@welzijn13.be::419f0203-6d38-4a0a-854e-5c6d23f6aa83" providerId="AD" clId="Web-{7727BF69-7F63-41A8-A709-23F22F983B36}" dt="2023-05-12T12:23:58.803" v="498"/>
          <ac:picMkLst>
            <pc:docMk/>
            <pc:sldMk cId="685528167" sldId="265"/>
            <ac:picMk id="7" creationId="{9D3F6E33-080B-7C73-757E-44F7E172C52E}"/>
          </ac:picMkLst>
        </pc:picChg>
      </pc:sldChg>
      <pc:sldChg chg="add ord replId">
        <pc:chgData name="Jorien Biesbrouck" userId="S::jorien.biesbrouck@welzijn13.be::419f0203-6d38-4a0a-854e-5c6d23f6aa83" providerId="AD" clId="Web-{7727BF69-7F63-41A8-A709-23F22F983B36}" dt="2023-05-12T12:24:58.540" v="505"/>
        <pc:sldMkLst>
          <pc:docMk/>
          <pc:sldMk cId="3926459440" sldId="266"/>
        </pc:sldMkLst>
      </pc:sldChg>
    </pc:docChg>
  </pc:docChgLst>
  <pc:docChgLst>
    <pc:chgData name="Jorien Biesbrouck" userId="S::jorien.biesbrouck@welzijn13.be::419f0203-6d38-4a0a-854e-5c6d23f6aa83" providerId="AD" clId="Web-{7659B3A3-153F-4068-9C33-5315C07F7684}"/>
    <pc:docChg chg="addSld delSld modSld sldOrd">
      <pc:chgData name="Jorien Biesbrouck" userId="S::jorien.biesbrouck@welzijn13.be::419f0203-6d38-4a0a-854e-5c6d23f6aa83" providerId="AD" clId="Web-{7659B3A3-153F-4068-9C33-5315C07F7684}" dt="2023-06-13T09:08:51.007" v="406" actId="20577"/>
      <pc:docMkLst>
        <pc:docMk/>
      </pc:docMkLst>
      <pc:sldChg chg="del">
        <pc:chgData name="Jorien Biesbrouck" userId="S::jorien.biesbrouck@welzijn13.be::419f0203-6d38-4a0a-854e-5c6d23f6aa83" providerId="AD" clId="Web-{7659B3A3-153F-4068-9C33-5315C07F7684}" dt="2023-06-13T07:59:27.520" v="70"/>
        <pc:sldMkLst>
          <pc:docMk/>
          <pc:sldMk cId="3351439039" sldId="256"/>
        </pc:sldMkLst>
      </pc:sldChg>
      <pc:sldChg chg="del">
        <pc:chgData name="Jorien Biesbrouck" userId="S::jorien.biesbrouck@welzijn13.be::419f0203-6d38-4a0a-854e-5c6d23f6aa83" providerId="AD" clId="Web-{7659B3A3-153F-4068-9C33-5315C07F7684}" dt="2023-06-13T08:53:30.366" v="380"/>
        <pc:sldMkLst>
          <pc:docMk/>
          <pc:sldMk cId="2173213784" sldId="257"/>
        </pc:sldMkLst>
      </pc:sldChg>
      <pc:sldChg chg="modSp del">
        <pc:chgData name="Jorien Biesbrouck" userId="S::jorien.biesbrouck@welzijn13.be::419f0203-6d38-4a0a-854e-5c6d23f6aa83" providerId="AD" clId="Web-{7659B3A3-153F-4068-9C33-5315C07F7684}" dt="2023-06-13T07:59:32.301" v="71"/>
        <pc:sldMkLst>
          <pc:docMk/>
          <pc:sldMk cId="1932646793" sldId="259"/>
        </pc:sldMkLst>
        <pc:picChg chg="mod">
          <ac:chgData name="Jorien Biesbrouck" userId="S::jorien.biesbrouck@welzijn13.be::419f0203-6d38-4a0a-854e-5c6d23f6aa83" providerId="AD" clId="Web-{7659B3A3-153F-4068-9C33-5315C07F7684}" dt="2023-06-13T07:54:08.056" v="15" actId="14100"/>
          <ac:picMkLst>
            <pc:docMk/>
            <pc:sldMk cId="1932646793" sldId="259"/>
            <ac:picMk id="9" creationId="{FEFDCA45-0E6E-3B56-B95D-FCE14472CD21}"/>
          </ac:picMkLst>
        </pc:picChg>
      </pc:sldChg>
      <pc:sldChg chg="modSp del">
        <pc:chgData name="Jorien Biesbrouck" userId="S::jorien.biesbrouck@welzijn13.be::419f0203-6d38-4a0a-854e-5c6d23f6aa83" providerId="AD" clId="Web-{7659B3A3-153F-4068-9C33-5315C07F7684}" dt="2023-06-13T08:38:27.803" v="281"/>
        <pc:sldMkLst>
          <pc:docMk/>
          <pc:sldMk cId="1031087489" sldId="260"/>
        </pc:sldMkLst>
        <pc:spChg chg="mod">
          <ac:chgData name="Jorien Biesbrouck" userId="S::jorien.biesbrouck@welzijn13.be::419f0203-6d38-4a0a-854e-5c6d23f6aa83" providerId="AD" clId="Web-{7659B3A3-153F-4068-9C33-5315C07F7684}" dt="2023-06-13T08:14:48.145" v="237" actId="20577"/>
          <ac:spMkLst>
            <pc:docMk/>
            <pc:sldMk cId="1031087489" sldId="260"/>
            <ac:spMk id="2" creationId="{9817B5FE-6AFE-A748-92EC-48546F1C5B5C}"/>
          </ac:spMkLst>
        </pc:spChg>
      </pc:sldChg>
      <pc:sldChg chg="addSp modSp mod setBg">
        <pc:chgData name="Jorien Biesbrouck" userId="S::jorien.biesbrouck@welzijn13.be::419f0203-6d38-4a0a-854e-5c6d23f6aa83" providerId="AD" clId="Web-{7659B3A3-153F-4068-9C33-5315C07F7684}" dt="2023-06-13T08:23:08.928" v="269" actId="20577"/>
        <pc:sldMkLst>
          <pc:docMk/>
          <pc:sldMk cId="3853869772" sldId="262"/>
        </pc:sldMkLst>
        <pc:spChg chg="mod">
          <ac:chgData name="Jorien Biesbrouck" userId="S::jorien.biesbrouck@welzijn13.be::419f0203-6d38-4a0a-854e-5c6d23f6aa83" providerId="AD" clId="Web-{7659B3A3-153F-4068-9C33-5315C07F7684}" dt="2023-06-13T08:23:08.928" v="269" actId="20577"/>
          <ac:spMkLst>
            <pc:docMk/>
            <pc:sldMk cId="3853869772" sldId="262"/>
            <ac:spMk id="2" creationId="{FB6032C4-0D3C-4D08-8B98-701C093069B0}"/>
          </ac:spMkLst>
        </pc:spChg>
        <pc:spChg chg="mod ord">
          <ac:chgData name="Jorien Biesbrouck" userId="S::jorien.biesbrouck@welzijn13.be::419f0203-6d38-4a0a-854e-5c6d23f6aa83" providerId="AD" clId="Web-{7659B3A3-153F-4068-9C33-5315C07F7684}" dt="2023-06-13T08:20:08.422" v="248" actId="20577"/>
          <ac:spMkLst>
            <pc:docMk/>
            <pc:sldMk cId="3853869772" sldId="262"/>
            <ac:spMk id="3" creationId="{CD6B7F78-8714-F6BE-638F-79510472C71E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19:57.890" v="246"/>
          <ac:spMkLst>
            <pc:docMk/>
            <pc:sldMk cId="3853869772" sldId="262"/>
            <ac:spMk id="9" creationId="{8B3A2D1A-45FC-4F95-B150-1C13EF2F6D0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19:57.890" v="246"/>
          <ac:spMkLst>
            <pc:docMk/>
            <pc:sldMk cId="3853869772" sldId="262"/>
            <ac:spMk id="11" creationId="{39C3C864-C625-4883-B868-9A4C470F4DD5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19:57.890" v="246"/>
          <ac:picMkLst>
            <pc:docMk/>
            <pc:sldMk cId="3853869772" sldId="262"/>
            <ac:picMk id="7" creationId="{9D3F6E33-080B-7C73-757E-44F7E172C52E}"/>
          </ac:picMkLst>
        </pc:picChg>
      </pc:sldChg>
      <pc:sldChg chg="addSp modSp">
        <pc:chgData name="Jorien Biesbrouck" userId="S::jorien.biesbrouck@welzijn13.be::419f0203-6d38-4a0a-854e-5c6d23f6aa83" providerId="AD" clId="Web-{7659B3A3-153F-4068-9C33-5315C07F7684}" dt="2023-06-13T08:00:43.241" v="81" actId="20577"/>
        <pc:sldMkLst>
          <pc:docMk/>
          <pc:sldMk cId="2921540343" sldId="263"/>
        </pc:sldMkLst>
        <pc:spChg chg="mod">
          <ac:chgData name="Jorien Biesbrouck" userId="S::jorien.biesbrouck@welzijn13.be::419f0203-6d38-4a0a-854e-5c6d23f6aa83" providerId="AD" clId="Web-{7659B3A3-153F-4068-9C33-5315C07F7684}" dt="2023-06-13T08:00:43.241" v="81" actId="20577"/>
          <ac:spMkLst>
            <pc:docMk/>
            <pc:sldMk cId="2921540343" sldId="263"/>
            <ac:spMk id="5" creationId="{FACD7019-B278-2118-E289-D1177AE43265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00:10.615" v="78"/>
          <ac:spMkLst>
            <pc:docMk/>
            <pc:sldMk cId="2921540343" sldId="263"/>
            <ac:spMk id="8" creationId="{8B3A2D1A-45FC-4F95-B150-1C13EF2F6D0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00:10.615" v="78"/>
          <ac:spMkLst>
            <pc:docMk/>
            <pc:sldMk cId="2921540343" sldId="263"/>
            <ac:spMk id="9" creationId="{F3768FD5-DD7A-43C7-8DEA-1F5DB3CB5B95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00:10.615" v="78"/>
          <ac:picMkLst>
            <pc:docMk/>
            <pc:sldMk cId="2921540343" sldId="263"/>
            <ac:picMk id="3" creationId="{5E0A9431-BFA4-83A2-7FD5-FCC65434F9D0}"/>
          </ac:picMkLst>
        </pc:picChg>
      </pc:sldChg>
      <pc:sldChg chg="modSp del">
        <pc:chgData name="Jorien Biesbrouck" userId="S::jorien.biesbrouck@welzijn13.be::419f0203-6d38-4a0a-854e-5c6d23f6aa83" providerId="AD" clId="Web-{7659B3A3-153F-4068-9C33-5315C07F7684}" dt="2023-06-13T07:54:46.588" v="18"/>
        <pc:sldMkLst>
          <pc:docMk/>
          <pc:sldMk cId="376109812" sldId="264"/>
        </pc:sldMkLst>
        <pc:picChg chg="mod">
          <ac:chgData name="Jorien Biesbrouck" userId="S::jorien.biesbrouck@welzijn13.be::419f0203-6d38-4a0a-854e-5c6d23f6aa83" providerId="AD" clId="Web-{7659B3A3-153F-4068-9C33-5315C07F7684}" dt="2023-06-13T07:52:05.036" v="3" actId="1076"/>
          <ac:picMkLst>
            <pc:docMk/>
            <pc:sldMk cId="376109812" sldId="264"/>
            <ac:picMk id="9" creationId="{FEFDCA45-0E6E-3B56-B95D-FCE14472CD21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8:21:25.940" v="253" actId="20577"/>
        <pc:sldMkLst>
          <pc:docMk/>
          <pc:sldMk cId="685528167" sldId="265"/>
        </pc:sldMkLst>
        <pc:spChg chg="mod">
          <ac:chgData name="Jorien Biesbrouck" userId="S::jorien.biesbrouck@welzijn13.be::419f0203-6d38-4a0a-854e-5c6d23f6aa83" providerId="AD" clId="Web-{7659B3A3-153F-4068-9C33-5315C07F7684}" dt="2023-06-13T08:21:25.940" v="253" actId="20577"/>
          <ac:spMkLst>
            <pc:docMk/>
            <pc:sldMk cId="685528167" sldId="265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21:20.487" v="252" actId="20577"/>
          <ac:spMkLst>
            <pc:docMk/>
            <pc:sldMk cId="685528167" sldId="265"/>
            <ac:spMk id="3" creationId="{CD6B7F78-8714-F6BE-638F-79510472C71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21:06.517" v="250"/>
          <ac:spMkLst>
            <pc:docMk/>
            <pc:sldMk cId="685528167" sldId="265"/>
            <ac:spMk id="15" creationId="{77C59BEC-C4CC-4741-B975-08C543178D3D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21:06.517" v="250"/>
          <ac:spMkLst>
            <pc:docMk/>
            <pc:sldMk cId="685528167" sldId="265"/>
            <ac:spMk id="16" creationId="{72DEF309-605D-4117-9340-6D589B6C3A34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21:06.517" v="250"/>
          <ac:spMkLst>
            <pc:docMk/>
            <pc:sldMk cId="685528167" sldId="265"/>
            <ac:spMk id="17" creationId="{A7B99495-F43F-4D80-A44F-2CB4764EB90B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21:06.517" v="250"/>
          <ac:spMkLst>
            <pc:docMk/>
            <pc:sldMk cId="685528167" sldId="265"/>
            <ac:spMk id="22" creationId="{131BAD53-4E89-4F62-BBB7-26359763ED3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21:06.517" v="250"/>
          <ac:spMkLst>
            <pc:docMk/>
            <pc:sldMk cId="685528167" sldId="265"/>
            <ac:spMk id="24" creationId="{62756DA2-40EB-4C6F-B962-5822FFB54FB6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21:06.517" v="250"/>
          <ac:picMkLst>
            <pc:docMk/>
            <pc:sldMk cId="685528167" sldId="265"/>
            <ac:picMk id="4" creationId="{940CC88F-BCE8-ED9E-2A41-2568AE447B3E}"/>
          </ac:picMkLst>
        </pc:picChg>
      </pc:sldChg>
      <pc:sldChg chg="addSp delSp modSp mod setBg">
        <pc:chgData name="Jorien Biesbrouck" userId="S::jorien.biesbrouck@welzijn13.be::419f0203-6d38-4a0a-854e-5c6d23f6aa83" providerId="AD" clId="Web-{7659B3A3-153F-4068-9C33-5315C07F7684}" dt="2023-06-13T08:46:54.493" v="329" actId="1076"/>
        <pc:sldMkLst>
          <pc:docMk/>
          <pc:sldMk cId="3926459440" sldId="266"/>
        </pc:sldMkLst>
        <pc:spChg chg="mod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2" creationId="{FB6032C4-0D3C-4D08-8B98-701C093069B0}"/>
          </ac:spMkLst>
        </pc:spChg>
        <pc:spChg chg="mod ord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3" creationId="{CD6B7F78-8714-F6BE-638F-79510472C71E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5:26.302" v="311"/>
          <ac:spMkLst>
            <pc:docMk/>
            <pc:sldMk cId="3926459440" sldId="266"/>
            <ac:spMk id="12" creationId="{8B3A2D1A-45FC-4F95-B150-1C13EF2F6D09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5:26.302" v="311"/>
          <ac:spMkLst>
            <pc:docMk/>
            <pc:sldMk cId="3926459440" sldId="266"/>
            <ac:spMk id="14" creationId="{F3768FD5-DD7A-43C7-8DEA-1F5DB3CB5B95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16" creationId="{9A0D773F-7A7D-4DBB-9DEA-86BB8B8F4BC8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17" creationId="{7FF47CB7-972F-479F-A36D-9E72D26EC8DA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18" creationId="{0D153B68-5844-490D-8E67-F616D6D721CA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23" creationId="{61293230-B0F6-45B1-96D1-13D18E242995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6:41.570" v="327"/>
          <ac:spMkLst>
            <pc:docMk/>
            <pc:sldMk cId="3926459440" sldId="266"/>
            <ac:spMk id="25" creationId="{627FF48C-AF46-4D52-998F-ED0BDDEEF2E1}"/>
          </ac:spMkLst>
        </pc:spChg>
        <pc:picChg chg="add mod">
          <ac:chgData name="Jorien Biesbrouck" userId="S::jorien.biesbrouck@welzijn13.be::419f0203-6d38-4a0a-854e-5c6d23f6aa83" providerId="AD" clId="Web-{7659B3A3-153F-4068-9C33-5315C07F7684}" dt="2023-06-13T08:46:41.570" v="327"/>
          <ac:picMkLst>
            <pc:docMk/>
            <pc:sldMk cId="3926459440" sldId="266"/>
            <ac:picMk id="4" creationId="{77E84AFC-3656-7A54-2974-AA1D93A375C6}"/>
          </ac:picMkLst>
        </pc:picChg>
        <pc:picChg chg="mod ord">
          <ac:chgData name="Jorien Biesbrouck" userId="S::jorien.biesbrouck@welzijn13.be::419f0203-6d38-4a0a-854e-5c6d23f6aa83" providerId="AD" clId="Web-{7659B3A3-153F-4068-9C33-5315C07F7684}" dt="2023-06-13T08:46:54.493" v="329" actId="1076"/>
          <ac:picMkLst>
            <pc:docMk/>
            <pc:sldMk cId="3926459440" sldId="266"/>
            <ac:picMk id="7" creationId="{9D3F6E33-080B-7C73-757E-44F7E172C52E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8:41:47.123" v="285" actId="20577"/>
        <pc:sldMkLst>
          <pc:docMk/>
          <pc:sldMk cId="1490044520" sldId="267"/>
        </pc:sldMkLst>
        <pc:spChg chg="mod">
          <ac:chgData name="Jorien Biesbrouck" userId="S::jorien.biesbrouck@welzijn13.be::419f0203-6d38-4a0a-854e-5c6d23f6aa83" providerId="AD" clId="Web-{7659B3A3-153F-4068-9C33-5315C07F7684}" dt="2023-06-13T08:41:16.575" v="283" actId="20577"/>
          <ac:spMkLst>
            <pc:docMk/>
            <pc:sldMk cId="1490044520" sldId="267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41:47.123" v="285" actId="20577"/>
          <ac:spMkLst>
            <pc:docMk/>
            <pc:sldMk cId="1490044520" sldId="267"/>
            <ac:spMk id="3" creationId="{CD6B7F78-8714-F6BE-638F-79510472C71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33" creationId="{4AC6B390-BC59-4F1D-A0EE-D71A92F0A0B2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34" creationId="{B6C60D79-16F1-4C4B-B7E3-7634E7069CD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35" creationId="{426B127E-6498-4C77-9C9D-4553A5113B80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40" creationId="{10EB215C-7839-4CEA-AA02-B8F7755F9CE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42" creationId="{91011C6D-05BE-4D99-8C11-A0E478B12996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44" creationId="{6BFFEA99-E831-4C3B-8D16-0EA4AB33FFCA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46" creationId="{3B9FD11D-7561-43C8-BE54-00D7DCF0E211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1:09.637" v="282"/>
          <ac:spMkLst>
            <pc:docMk/>
            <pc:sldMk cId="1490044520" sldId="267"/>
            <ac:spMk id="48" creationId="{8D91DE60-2C2D-4D7E-A6B4-C9499017DE4C}"/>
          </ac:spMkLst>
        </pc:spChg>
        <pc:picChg chg="mod ord">
          <ac:chgData name="Jorien Biesbrouck" userId="S::jorien.biesbrouck@welzijn13.be::419f0203-6d38-4a0a-854e-5c6d23f6aa83" providerId="AD" clId="Web-{7659B3A3-153F-4068-9C33-5315C07F7684}" dt="2023-06-13T08:41:09.637" v="282"/>
          <ac:picMkLst>
            <pc:docMk/>
            <pc:sldMk cId="1490044520" sldId="267"/>
            <ac:picMk id="5" creationId="{C4DC0C0C-81F9-4C0C-D338-0C175C678DB4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8:44:03.205" v="304" actId="20577"/>
        <pc:sldMkLst>
          <pc:docMk/>
          <pc:sldMk cId="41527598" sldId="268"/>
        </pc:sldMkLst>
        <pc:spChg chg="mod">
          <ac:chgData name="Jorien Biesbrouck" userId="S::jorien.biesbrouck@welzijn13.be::419f0203-6d38-4a0a-854e-5c6d23f6aa83" providerId="AD" clId="Web-{7659B3A3-153F-4068-9C33-5315C07F7684}" dt="2023-06-13T08:44:03.205" v="304" actId="20577"/>
          <ac:spMkLst>
            <pc:docMk/>
            <pc:sldMk cId="41527598" sldId="268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43:57.549" v="303" actId="20577"/>
          <ac:spMkLst>
            <pc:docMk/>
            <pc:sldMk cId="41527598" sldId="268"/>
            <ac:spMk id="3" creationId="{CD6B7F78-8714-F6BE-638F-79510472C71E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99" v="301"/>
          <ac:spMkLst>
            <pc:docMk/>
            <pc:sldMk cId="41527598" sldId="268"/>
            <ac:spMk id="44" creationId="{D2B783EE-0239-4717-BBEA-8C9EAC61C824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99" v="301"/>
          <ac:spMkLst>
            <pc:docMk/>
            <pc:sldMk cId="41527598" sldId="268"/>
            <ac:spMk id="46" creationId="{A7B99495-F43F-4D80-A44F-2CB4764EB90B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99" v="301"/>
          <ac:spMkLst>
            <pc:docMk/>
            <pc:sldMk cId="41527598" sldId="268"/>
            <ac:spMk id="48" creationId="{70BEB1E7-2F88-40BC-B73D-42E5B6F80BFC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53" creationId="{7666DE11-17E1-4DC7-B2B7-6DA2E6A9CE8B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55" creationId="{D1008504-D2A4-4E91-8DFB-8E297027A048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57" creationId="{17F535C9-7CC8-4CF6-ACB6-19C8F963D2AB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59" creationId="{2BDED224-1C09-48A0-B193-062E88A12840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61" creationId="{AFB74E1F-5C8C-4335-9A1B-CD83BD044AF6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43:49.783" v="300"/>
          <ac:spMkLst>
            <pc:docMk/>
            <pc:sldMk cId="41527598" sldId="268"/>
            <ac:spMk id="63" creationId="{BDB288CF-D271-4269-9FD5-964BE4D4B590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3:49.799" v="301"/>
          <ac:spMkLst>
            <pc:docMk/>
            <pc:sldMk cId="41527598" sldId="268"/>
            <ac:spMk id="65" creationId="{61293230-B0F6-45B1-96D1-13D18E242995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3:49.799" v="301"/>
          <ac:spMkLst>
            <pc:docMk/>
            <pc:sldMk cId="41527598" sldId="268"/>
            <ac:spMk id="66" creationId="{627FF48C-AF46-4D52-998F-ED0BDDEEF2E1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43:49.799" v="301"/>
          <ac:picMkLst>
            <pc:docMk/>
            <pc:sldMk cId="41527598" sldId="268"/>
            <ac:picMk id="4" creationId="{ABA62EA6-538C-4A3E-DC6B-C9A4BBBC28C2}"/>
          </ac:picMkLst>
        </pc:picChg>
        <pc:picChg chg="mod ord">
          <ac:chgData name="Jorien Biesbrouck" userId="S::jorien.biesbrouck@welzijn13.be::419f0203-6d38-4a0a-854e-5c6d23f6aa83" providerId="AD" clId="Web-{7659B3A3-153F-4068-9C33-5315C07F7684}" dt="2023-06-13T08:43:49.799" v="301"/>
          <ac:picMkLst>
            <pc:docMk/>
            <pc:sldMk cId="41527598" sldId="268"/>
            <ac:picMk id="6" creationId="{722E8120-B7A5-153B-2779-3E4A39C8AD29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9:08:26.865" v="404" actId="20577"/>
        <pc:sldMkLst>
          <pc:docMk/>
          <pc:sldMk cId="2951184272" sldId="269"/>
        </pc:sldMkLst>
        <pc:spChg chg="mo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9:08:26.865" v="404" actId="20577"/>
          <ac:spMkLst>
            <pc:docMk/>
            <pc:sldMk cId="2951184272" sldId="269"/>
            <ac:spMk id="3" creationId="{CD6B7F78-8714-F6BE-638F-79510472C71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27" creationId="{1135A26D-9D47-467E-91F1-31149BF0D213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29" creationId="{CB147A70-DC29-4DDF-A34C-2B82C6E2295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31" creationId="{3B438362-1E1E-4C62-A99E-4134CB16366C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33" creationId="{6C077334-5571-4B83-A83E-4CCCFA7B5E8A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35" creationId="{4D3DC50D-CA0F-48F9-B17E-20D8669AA4E0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37" creationId="{D1B80E9C-CF8A-440B-B8F5-54BF121BF458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42" creationId="{E8828223-5E93-46C5-ACCD-F95D7163F9FD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44" creationId="{48C1AA47-524D-4A9F-B867-9E9AF98C1AC3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46" creationId="{37F87E21-9F5F-4A2A-93FB-23E0264A256F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48" creationId="{B555642D-CBCD-439C-8A0F-21CD45E29555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50" creationId="{F2772798-1BBC-45F3-B319-C2ADE2CA4DD3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2:48.984" v="292"/>
          <ac:spMkLst>
            <pc:docMk/>
            <pc:sldMk cId="2951184272" sldId="269"/>
            <ac:spMk id="52" creationId="{0E028C45-84D6-49D4-BEBB-AD070E64DDB1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42:48.984" v="292"/>
          <ac:picMkLst>
            <pc:docMk/>
            <pc:sldMk cId="2951184272" sldId="269"/>
            <ac:picMk id="5" creationId="{1C4CFC43-0062-26B9-D132-0C53B26C5B39}"/>
          </ac:picMkLst>
        </pc:picChg>
        <pc:picChg chg="mod">
          <ac:chgData name="Jorien Biesbrouck" userId="S::jorien.biesbrouck@welzijn13.be::419f0203-6d38-4a0a-854e-5c6d23f6aa83" providerId="AD" clId="Web-{7659B3A3-153F-4068-9C33-5315C07F7684}" dt="2023-06-13T08:42:48.984" v="292"/>
          <ac:picMkLst>
            <pc:docMk/>
            <pc:sldMk cId="2951184272" sldId="269"/>
            <ac:picMk id="6" creationId="{A96415D0-B767-7D82-4C53-CFDF3BE7C62C}"/>
          </ac:picMkLst>
        </pc:picChg>
        <pc:picChg chg="mod ord">
          <ac:chgData name="Jorien Biesbrouck" userId="S::jorien.biesbrouck@welzijn13.be::419f0203-6d38-4a0a-854e-5c6d23f6aa83" providerId="AD" clId="Web-{7659B3A3-153F-4068-9C33-5315C07F7684}" dt="2023-06-13T08:42:48.984" v="292"/>
          <ac:picMkLst>
            <pc:docMk/>
            <pc:sldMk cId="2951184272" sldId="269"/>
            <ac:picMk id="7" creationId="{B52AF219-F954-71D7-6E50-B991A50D6770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8:44:38.472" v="309" actId="20577"/>
        <pc:sldMkLst>
          <pc:docMk/>
          <pc:sldMk cId="368967892" sldId="271"/>
        </pc:sldMkLst>
        <pc:spChg chg="mod">
          <ac:chgData name="Jorien Biesbrouck" userId="S::jorien.biesbrouck@welzijn13.be::419f0203-6d38-4a0a-854e-5c6d23f6aa83" providerId="AD" clId="Web-{7659B3A3-153F-4068-9C33-5315C07F7684}" dt="2023-06-13T08:44:38.472" v="309" actId="20577"/>
          <ac:spMkLst>
            <pc:docMk/>
            <pc:sldMk cId="368967892" sldId="271"/>
            <ac:spMk id="2" creationId="{FB6032C4-0D3C-4D08-8B98-701C093069B0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44:32.097" v="308" actId="20577"/>
          <ac:spMkLst>
            <pc:docMk/>
            <pc:sldMk cId="368967892" sldId="271"/>
            <ac:spMk id="3" creationId="{CD6B7F78-8714-F6BE-638F-79510472C71E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4:09.924" v="305"/>
          <ac:spMkLst>
            <pc:docMk/>
            <pc:sldMk cId="368967892" sldId="271"/>
            <ac:spMk id="53" creationId="{D2B783EE-0239-4717-BBEA-8C9EAC61C824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4:09.924" v="305"/>
          <ac:spMkLst>
            <pc:docMk/>
            <pc:sldMk cId="368967892" sldId="271"/>
            <ac:spMk id="55" creationId="{A7B99495-F43F-4D80-A44F-2CB4764EB90B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8:44:09.924" v="305"/>
          <ac:spMkLst>
            <pc:docMk/>
            <pc:sldMk cId="368967892" sldId="271"/>
            <ac:spMk id="57" creationId="{70BEB1E7-2F88-40BC-B73D-42E5B6F80BFC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4:09.924" v="305"/>
          <ac:spMkLst>
            <pc:docMk/>
            <pc:sldMk cId="368967892" sldId="271"/>
            <ac:spMk id="62" creationId="{61293230-B0F6-45B1-96D1-13D18E242995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44:09.924" v="305"/>
          <ac:spMkLst>
            <pc:docMk/>
            <pc:sldMk cId="368967892" sldId="271"/>
            <ac:spMk id="64" creationId="{627FF48C-AF46-4D52-998F-ED0BDDEEF2E1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44:09.924" v="305"/>
          <ac:picMkLst>
            <pc:docMk/>
            <pc:sldMk cId="368967892" sldId="271"/>
            <ac:picMk id="5" creationId="{DE13176C-2ADF-A17B-1B19-623FB00FF4AB}"/>
          </ac:picMkLst>
        </pc:picChg>
        <pc:picChg chg="mod">
          <ac:chgData name="Jorien Biesbrouck" userId="S::jorien.biesbrouck@welzijn13.be::419f0203-6d38-4a0a-854e-5c6d23f6aa83" providerId="AD" clId="Web-{7659B3A3-153F-4068-9C33-5315C07F7684}" dt="2023-06-13T08:44:09.924" v="305"/>
          <ac:picMkLst>
            <pc:docMk/>
            <pc:sldMk cId="368967892" sldId="271"/>
            <ac:picMk id="7" creationId="{B138E729-E2F5-D523-EA04-47A7D200B7D3}"/>
          </ac:picMkLst>
        </pc:picChg>
      </pc:sldChg>
      <pc:sldChg chg="addSp delSp modSp">
        <pc:chgData name="Jorien Biesbrouck" userId="S::jorien.biesbrouck@welzijn13.be::419f0203-6d38-4a0a-854e-5c6d23f6aa83" providerId="AD" clId="Web-{7659B3A3-153F-4068-9C33-5315C07F7684}" dt="2023-06-13T08:01:15.898" v="88" actId="14100"/>
        <pc:sldMkLst>
          <pc:docMk/>
          <pc:sldMk cId="3012305758" sldId="272"/>
        </pc:sldMkLst>
        <pc:spChg chg="mod">
          <ac:chgData name="Jorien Biesbrouck" userId="S::jorien.biesbrouck@welzijn13.be::419f0203-6d38-4a0a-854e-5c6d23f6aa83" providerId="AD" clId="Web-{7659B3A3-153F-4068-9C33-5315C07F7684}" dt="2023-06-13T08:01:15.898" v="88" actId="14100"/>
          <ac:spMkLst>
            <pc:docMk/>
            <pc:sldMk cId="3012305758" sldId="272"/>
            <ac:spMk id="5" creationId="{FACD7019-B278-2118-E289-D1177AE43265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01:02.882" v="83"/>
          <ac:spMkLst>
            <pc:docMk/>
            <pc:sldMk cId="3012305758" sldId="272"/>
            <ac:spMk id="10" creationId="{8B3A2D1A-45FC-4F95-B150-1C13EF2F6D09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01:02.882" v="83"/>
          <ac:spMkLst>
            <pc:docMk/>
            <pc:sldMk cId="3012305758" sldId="272"/>
            <ac:spMk id="12" creationId="{39C3C864-C625-4883-B868-9A4C470F4DD5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01:02.898" v="84"/>
          <ac:spMkLst>
            <pc:docMk/>
            <pc:sldMk cId="3012305758" sldId="272"/>
            <ac:spMk id="14" creationId="{8B3A2D1A-45FC-4F95-B150-1C13EF2F6D0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01:02.898" v="84"/>
          <ac:spMkLst>
            <pc:docMk/>
            <pc:sldMk cId="3012305758" sldId="272"/>
            <ac:spMk id="15" creationId="{F3768FD5-DD7A-43C7-8DEA-1F5DB3CB5B95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01:02.898" v="84"/>
          <ac:picMkLst>
            <pc:docMk/>
            <pc:sldMk cId="3012305758" sldId="272"/>
            <ac:picMk id="3" creationId="{5E0A9431-BFA4-83A2-7FD5-FCC65434F9D0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8:05:21.376" v="109" actId="20577"/>
        <pc:sldMkLst>
          <pc:docMk/>
          <pc:sldMk cId="649850580" sldId="273"/>
        </pc:sldMkLst>
        <pc:spChg chg="mod">
          <ac:chgData name="Jorien Biesbrouck" userId="S::jorien.biesbrouck@welzijn13.be::419f0203-6d38-4a0a-854e-5c6d23f6aa83" providerId="AD" clId="Web-{7659B3A3-153F-4068-9C33-5315C07F7684}" dt="2023-06-13T08:05:21.376" v="109" actId="20577"/>
          <ac:spMkLst>
            <pc:docMk/>
            <pc:sldMk cId="649850580" sldId="273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3:02.100" v="14" actId="14100"/>
          <ac:picMkLst>
            <pc:docMk/>
            <pc:sldMk cId="649850580" sldId="273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8:06:01.236" v="119" actId="20577"/>
        <pc:sldMkLst>
          <pc:docMk/>
          <pc:sldMk cId="2447097334" sldId="274"/>
        </pc:sldMkLst>
        <pc:spChg chg="mod">
          <ac:chgData name="Jorien Biesbrouck" userId="S::jorien.biesbrouck@welzijn13.be::419f0203-6d38-4a0a-854e-5c6d23f6aa83" providerId="AD" clId="Web-{7659B3A3-153F-4068-9C33-5315C07F7684}" dt="2023-06-13T08:04:33.812" v="100" actId="20577"/>
          <ac:spMkLst>
            <pc:docMk/>
            <pc:sldMk cId="2447097334" sldId="274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06:01.236" v="119" actId="20577"/>
          <ac:spMkLst>
            <pc:docMk/>
            <pc:sldMk cId="2447097334" sldId="274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57.444" v="13" actId="14100"/>
          <ac:picMkLst>
            <pc:docMk/>
            <pc:sldMk cId="2447097334" sldId="274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8:06:23.221" v="126" actId="1076"/>
        <pc:sldMkLst>
          <pc:docMk/>
          <pc:sldMk cId="3354233446" sldId="276"/>
        </pc:sldMkLst>
        <pc:spChg chg="mod">
          <ac:chgData name="Jorien Biesbrouck" userId="S::jorien.biesbrouck@welzijn13.be::419f0203-6d38-4a0a-854e-5c6d23f6aa83" providerId="AD" clId="Web-{7659B3A3-153F-4068-9C33-5315C07F7684}" dt="2023-06-13T08:04:53.906" v="107" actId="20577"/>
          <ac:spMkLst>
            <pc:docMk/>
            <pc:sldMk cId="3354233446" sldId="276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06:23.221" v="126" actId="1076"/>
          <ac:spMkLst>
            <pc:docMk/>
            <pc:sldMk cId="3354233446" sldId="276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50.084" v="12" actId="14100"/>
          <ac:picMkLst>
            <pc:docMk/>
            <pc:sldMk cId="3354233446" sldId="276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9:04:44.436" v="391" actId="20577"/>
        <pc:sldMkLst>
          <pc:docMk/>
          <pc:sldMk cId="2439024840" sldId="277"/>
        </pc:sldMkLst>
        <pc:spChg chg="mod">
          <ac:chgData name="Jorien Biesbrouck" userId="S::jorien.biesbrouck@welzijn13.be::419f0203-6d38-4a0a-854e-5c6d23f6aa83" providerId="AD" clId="Web-{7659B3A3-153F-4068-9C33-5315C07F7684}" dt="2023-06-13T09:03:54.450" v="385" actId="20577"/>
          <ac:spMkLst>
            <pc:docMk/>
            <pc:sldMk cId="2439024840" sldId="277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9:04:44.436" v="391" actId="20577"/>
          <ac:spMkLst>
            <pc:docMk/>
            <pc:sldMk cId="2439024840" sldId="277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42.381" v="11" actId="14100"/>
          <ac:picMkLst>
            <pc:docMk/>
            <pc:sldMk cId="2439024840" sldId="277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9:04:56.874" v="393" actId="20577"/>
        <pc:sldMkLst>
          <pc:docMk/>
          <pc:sldMk cId="1303216081" sldId="278"/>
        </pc:sldMkLst>
        <pc:spChg chg="mod">
          <ac:chgData name="Jorien Biesbrouck" userId="S::jorien.biesbrouck@welzijn13.be::419f0203-6d38-4a0a-854e-5c6d23f6aa83" providerId="AD" clId="Web-{7659B3A3-153F-4068-9C33-5315C07F7684}" dt="2023-06-13T08:07:29.146" v="141" actId="14100"/>
          <ac:spMkLst>
            <pc:docMk/>
            <pc:sldMk cId="1303216081" sldId="278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9:04:56.874" v="393" actId="20577"/>
          <ac:spMkLst>
            <pc:docMk/>
            <pc:sldMk cId="1303216081" sldId="278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37.881" v="10" actId="14100"/>
          <ac:picMkLst>
            <pc:docMk/>
            <pc:sldMk cId="1303216081" sldId="278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8:53:51.085" v="383" actId="20577"/>
        <pc:sldMkLst>
          <pc:docMk/>
          <pc:sldMk cId="1883122661" sldId="280"/>
        </pc:sldMkLst>
        <pc:spChg chg="mod">
          <ac:chgData name="Jorien Biesbrouck" userId="S::jorien.biesbrouck@welzijn13.be::419f0203-6d38-4a0a-854e-5c6d23f6aa83" providerId="AD" clId="Web-{7659B3A3-153F-4068-9C33-5315C07F7684}" dt="2023-06-13T08:53:51.085" v="383" actId="20577"/>
          <ac:spMkLst>
            <pc:docMk/>
            <pc:sldMk cId="1883122661" sldId="280"/>
            <ac:spMk id="3" creationId="{67F86311-E7EB-C3B6-94BF-42412BB34B72}"/>
          </ac:spMkLst>
        </pc:spChg>
      </pc:sldChg>
      <pc:sldChg chg="modSp">
        <pc:chgData name="Jorien Biesbrouck" userId="S::jorien.biesbrouck@welzijn13.be::419f0203-6d38-4a0a-854e-5c6d23f6aa83" providerId="AD" clId="Web-{7659B3A3-153F-4068-9C33-5315C07F7684}" dt="2023-06-13T09:06:14.298" v="395" actId="14100"/>
        <pc:sldMkLst>
          <pc:docMk/>
          <pc:sldMk cId="223869522" sldId="281"/>
        </pc:sldMkLst>
        <pc:spChg chg="mod">
          <ac:chgData name="Jorien Biesbrouck" userId="S::jorien.biesbrouck@welzijn13.be::419f0203-6d38-4a0a-854e-5c6d23f6aa83" providerId="AD" clId="Web-{7659B3A3-153F-4068-9C33-5315C07F7684}" dt="2023-06-13T09:05:57.798" v="394" actId="20577"/>
          <ac:spMkLst>
            <pc:docMk/>
            <pc:sldMk cId="223869522" sldId="281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9:06:14.298" v="395" actId="14100"/>
          <ac:spMkLst>
            <pc:docMk/>
            <pc:sldMk cId="223869522" sldId="281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27.443" v="8" actId="14100"/>
          <ac:picMkLst>
            <pc:docMk/>
            <pc:sldMk cId="223869522" sldId="281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9:07:14.972" v="400" actId="20577"/>
        <pc:sldMkLst>
          <pc:docMk/>
          <pc:sldMk cId="2534861592" sldId="282"/>
        </pc:sldMkLst>
        <pc:spChg chg="mod">
          <ac:chgData name="Jorien Biesbrouck" userId="S::jorien.biesbrouck@welzijn13.be::419f0203-6d38-4a0a-854e-5c6d23f6aa83" providerId="AD" clId="Web-{7659B3A3-153F-4068-9C33-5315C07F7684}" dt="2023-06-13T09:07:14.972" v="400" actId="20577"/>
          <ac:spMkLst>
            <pc:docMk/>
            <pc:sldMk cId="2534861592" sldId="282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9:06:55.425" v="396" actId="1076"/>
          <ac:spMkLst>
            <pc:docMk/>
            <pc:sldMk cId="2534861592" sldId="282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1:56.473" v="1" actId="1076"/>
          <ac:picMkLst>
            <pc:docMk/>
            <pc:sldMk cId="2534861592" sldId="282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8:13:41.190" v="226" actId="1076"/>
        <pc:sldMkLst>
          <pc:docMk/>
          <pc:sldMk cId="2474574840" sldId="283"/>
        </pc:sldMkLst>
        <pc:spChg chg="mod">
          <ac:chgData name="Jorien Biesbrouck" userId="S::jorien.biesbrouck@welzijn13.be::419f0203-6d38-4a0a-854e-5c6d23f6aa83" providerId="AD" clId="Web-{7659B3A3-153F-4068-9C33-5315C07F7684}" dt="2023-06-13T08:12:28.218" v="217" actId="20577"/>
          <ac:spMkLst>
            <pc:docMk/>
            <pc:sldMk cId="2474574840" sldId="283"/>
            <ac:spMk id="2" creationId="{9817B5FE-6AFE-A748-92EC-48546F1C5B5C}"/>
          </ac:spMkLst>
        </pc:spChg>
        <pc:spChg chg="mod">
          <ac:chgData name="Jorien Biesbrouck" userId="S::jorien.biesbrouck@welzijn13.be::419f0203-6d38-4a0a-854e-5c6d23f6aa83" providerId="AD" clId="Web-{7659B3A3-153F-4068-9C33-5315C07F7684}" dt="2023-06-13T08:13:41.190" v="226" actId="1076"/>
          <ac:spMkLst>
            <pc:docMk/>
            <pc:sldMk cId="2474574840" sldId="283"/>
            <ac:spMk id="3" creationId="{67F86311-E7EB-C3B6-94BF-42412BB34B72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7:52:14.271" v="5" actId="1076"/>
          <ac:picMkLst>
            <pc:docMk/>
            <pc:sldMk cId="2474574840" sldId="283"/>
            <ac:picMk id="9" creationId="{FEFDCA45-0E6E-3B56-B95D-FCE14472CD21}"/>
          </ac:picMkLst>
        </pc:picChg>
      </pc:sldChg>
      <pc:sldChg chg="modSp">
        <pc:chgData name="Jorien Biesbrouck" userId="S::jorien.biesbrouck@welzijn13.be::419f0203-6d38-4a0a-854e-5c6d23f6aa83" providerId="AD" clId="Web-{7659B3A3-153F-4068-9C33-5315C07F7684}" dt="2023-06-13T09:08:51.007" v="406" actId="20577"/>
        <pc:sldMkLst>
          <pc:docMk/>
          <pc:sldMk cId="2410131152" sldId="284"/>
        </pc:sldMkLst>
        <pc:spChg chg="mod">
          <ac:chgData name="Jorien Biesbrouck" userId="S::jorien.biesbrouck@welzijn13.be::419f0203-6d38-4a0a-854e-5c6d23f6aa83" providerId="AD" clId="Web-{7659B3A3-153F-4068-9C33-5315C07F7684}" dt="2023-06-13T09:08:51.007" v="406" actId="20577"/>
          <ac:spMkLst>
            <pc:docMk/>
            <pc:sldMk cId="2410131152" sldId="284"/>
            <ac:spMk id="2" creationId="{9817B5FE-6AFE-A748-92EC-48546F1C5B5C}"/>
          </ac:spMkLst>
        </pc:spChg>
      </pc:sldChg>
      <pc:sldChg chg="modSp">
        <pc:chgData name="Jorien Biesbrouck" userId="S::jorien.biesbrouck@welzijn13.be::419f0203-6d38-4a0a-854e-5c6d23f6aa83" providerId="AD" clId="Web-{7659B3A3-153F-4068-9C33-5315C07F7684}" dt="2023-06-13T08:08:21.257" v="152" actId="20577"/>
        <pc:sldMkLst>
          <pc:docMk/>
          <pc:sldMk cId="3239284732" sldId="285"/>
        </pc:sldMkLst>
        <pc:spChg chg="mod">
          <ac:chgData name="Jorien Biesbrouck" userId="S::jorien.biesbrouck@welzijn13.be::419f0203-6d38-4a0a-854e-5c6d23f6aa83" providerId="AD" clId="Web-{7659B3A3-153F-4068-9C33-5315C07F7684}" dt="2023-06-13T08:08:21.257" v="152" actId="20577"/>
          <ac:spMkLst>
            <pc:docMk/>
            <pc:sldMk cId="3239284732" sldId="285"/>
            <ac:spMk id="2" creationId="{9817B5FE-6AFE-A748-92EC-48546F1C5B5C}"/>
          </ac:spMkLst>
        </pc:spChg>
        <pc:picChg chg="mod">
          <ac:chgData name="Jorien Biesbrouck" userId="S::jorien.biesbrouck@welzijn13.be::419f0203-6d38-4a0a-854e-5c6d23f6aa83" providerId="AD" clId="Web-{7659B3A3-153F-4068-9C33-5315C07F7684}" dt="2023-06-13T08:08:06.178" v="146" actId="14100"/>
          <ac:picMkLst>
            <pc:docMk/>
            <pc:sldMk cId="3239284732" sldId="285"/>
            <ac:picMk id="4" creationId="{956C6C09-47DB-2714-63C7-B15C571A1F8A}"/>
          </ac:picMkLst>
        </pc:picChg>
        <pc:picChg chg="mod">
          <ac:chgData name="Jorien Biesbrouck" userId="S::jorien.biesbrouck@welzijn13.be::419f0203-6d38-4a0a-854e-5c6d23f6aa83" providerId="AD" clId="Web-{7659B3A3-153F-4068-9C33-5315C07F7684}" dt="2023-06-13T07:52:31.256" v="9" actId="14100"/>
          <ac:picMkLst>
            <pc:docMk/>
            <pc:sldMk cId="3239284732" sldId="285"/>
            <ac:picMk id="9" creationId="{FEFDCA45-0E6E-3B56-B95D-FCE14472CD21}"/>
          </ac:picMkLst>
        </pc:picChg>
      </pc:sldChg>
      <pc:sldChg chg="addSp delSp modSp ord">
        <pc:chgData name="Jorien Biesbrouck" userId="S::jorien.biesbrouck@welzijn13.be::419f0203-6d38-4a0a-854e-5c6d23f6aa83" providerId="AD" clId="Web-{7659B3A3-153F-4068-9C33-5315C07F7684}" dt="2023-06-13T08:25:28.714" v="271" actId="20577"/>
        <pc:sldMkLst>
          <pc:docMk/>
          <pc:sldMk cId="2895444650" sldId="286"/>
        </pc:sldMkLst>
        <pc:spChg chg="mod">
          <ac:chgData name="Jorien Biesbrouck" userId="S::jorien.biesbrouck@welzijn13.be::419f0203-6d38-4a0a-854e-5c6d23f6aa83" providerId="AD" clId="Web-{7659B3A3-153F-4068-9C33-5315C07F7684}" dt="2023-06-13T08:25:28.714" v="271" actId="20577"/>
          <ac:spMkLst>
            <pc:docMk/>
            <pc:sldMk cId="2895444650" sldId="286"/>
            <ac:spMk id="2" creationId="{9817B5FE-6AFE-A748-92EC-48546F1C5B5C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7:57:44.907" v="39"/>
          <ac:spMkLst>
            <pc:docMk/>
            <pc:sldMk cId="2895444650" sldId="286"/>
            <ac:spMk id="37" creationId="{8B3A2D1A-45FC-4F95-B150-1C13EF2F6D09}"/>
          </ac:spMkLst>
        </pc:spChg>
        <pc:spChg chg="del">
          <ac:chgData name="Jorien Biesbrouck" userId="S::jorien.biesbrouck@welzijn13.be::419f0203-6d38-4a0a-854e-5c6d23f6aa83" providerId="AD" clId="Web-{7659B3A3-153F-4068-9C33-5315C07F7684}" dt="2023-06-13T07:57:44.907" v="39"/>
          <ac:spMkLst>
            <pc:docMk/>
            <pc:sldMk cId="2895444650" sldId="286"/>
            <ac:spMk id="39" creationId="{39C3C864-C625-4883-B868-9A4C470F4DD5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7:58:13.720" v="43"/>
          <ac:spMkLst>
            <pc:docMk/>
            <pc:sldMk cId="2895444650" sldId="286"/>
            <ac:spMk id="44" creationId="{37C89E4B-3C9F-44B9-8B86-D9E3D112D8EC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7:58:13.720" v="43"/>
          <ac:spMkLst>
            <pc:docMk/>
            <pc:sldMk cId="2895444650" sldId="286"/>
            <ac:spMk id="53" creationId="{4D4677D2-D5AC-4CF9-9EED-2B89D0A1C212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7:58:13.720" v="43"/>
          <ac:spMkLst>
            <pc:docMk/>
            <pc:sldMk cId="2895444650" sldId="286"/>
            <ac:spMk id="55" creationId="{C6D54F7E-825A-4BBA-815F-35CCA8B97786}"/>
          </ac:spMkLst>
        </pc:spChg>
        <pc:picChg chg="add mod ord">
          <ac:chgData name="Jorien Biesbrouck" userId="S::jorien.biesbrouck@welzijn13.be::419f0203-6d38-4a0a-854e-5c6d23f6aa83" providerId="AD" clId="Web-{7659B3A3-153F-4068-9C33-5315C07F7684}" dt="2023-06-13T07:58:13.720" v="43"/>
          <ac:picMkLst>
            <pc:docMk/>
            <pc:sldMk cId="2895444650" sldId="286"/>
            <ac:picMk id="5" creationId="{1DBA456B-AAAE-A0EF-951B-943D1136D0EB}"/>
          </ac:picMkLst>
        </pc:picChg>
        <pc:picChg chg="del mod">
          <ac:chgData name="Jorien Biesbrouck" userId="S::jorien.biesbrouck@welzijn13.be::419f0203-6d38-4a0a-854e-5c6d23f6aa83" providerId="AD" clId="Web-{7659B3A3-153F-4068-9C33-5315C07F7684}" dt="2023-06-13T07:57:38.500" v="38"/>
          <ac:picMkLst>
            <pc:docMk/>
            <pc:sldMk cId="2895444650" sldId="286"/>
            <ac:picMk id="9" creationId="{FEFDCA45-0E6E-3B56-B95D-FCE14472CD21}"/>
          </ac:picMkLst>
        </pc:picChg>
        <pc:cxnChg chg="add del">
          <ac:chgData name="Jorien Biesbrouck" userId="S::jorien.biesbrouck@welzijn13.be::419f0203-6d38-4a0a-854e-5c6d23f6aa83" providerId="AD" clId="Web-{7659B3A3-153F-4068-9C33-5315C07F7684}" dt="2023-06-13T07:58:13.720" v="43"/>
          <ac:cxnSpMkLst>
            <pc:docMk/>
            <pc:sldMk cId="2895444650" sldId="286"/>
            <ac:cxnSpMk id="46" creationId="{AA2EAA10-076F-46BD-8F0F-B9A2FB77A85C}"/>
          </ac:cxnSpMkLst>
        </pc:cxnChg>
        <pc:cxnChg chg="add del">
          <ac:chgData name="Jorien Biesbrouck" userId="S::jorien.biesbrouck@welzijn13.be::419f0203-6d38-4a0a-854e-5c6d23f6aa83" providerId="AD" clId="Web-{7659B3A3-153F-4068-9C33-5315C07F7684}" dt="2023-06-13T07:58:13.720" v="43"/>
          <ac:cxnSpMkLst>
            <pc:docMk/>
            <pc:sldMk cId="2895444650" sldId="286"/>
            <ac:cxnSpMk id="48" creationId="{D891E407-403B-4764-86C9-33A56D3BCAA3}"/>
          </ac:cxnSpMkLst>
        </pc:cxnChg>
      </pc:sldChg>
      <pc:sldChg chg="modSp add replId">
        <pc:chgData name="Jorien Biesbrouck" userId="S::jorien.biesbrouck@welzijn13.be::419f0203-6d38-4a0a-854e-5c6d23f6aa83" providerId="AD" clId="Web-{7659B3A3-153F-4068-9C33-5315C07F7684}" dt="2023-06-13T09:07:48.676" v="402" actId="20577"/>
        <pc:sldMkLst>
          <pc:docMk/>
          <pc:sldMk cId="3909397280" sldId="287"/>
        </pc:sldMkLst>
        <pc:spChg chg="mod">
          <ac:chgData name="Jorien Biesbrouck" userId="S::jorien.biesbrouck@welzijn13.be::419f0203-6d38-4a0a-854e-5c6d23f6aa83" providerId="AD" clId="Web-{7659B3A3-153F-4068-9C33-5315C07F7684}" dt="2023-06-13T09:07:48.676" v="402" actId="20577"/>
          <ac:spMkLst>
            <pc:docMk/>
            <pc:sldMk cId="3909397280" sldId="287"/>
            <ac:spMk id="2" creationId="{9817B5FE-6AFE-A748-92EC-48546F1C5B5C}"/>
          </ac:spMkLst>
        </pc:spChg>
      </pc:sldChg>
      <pc:sldChg chg="modSp add replId">
        <pc:chgData name="Jorien Biesbrouck" userId="S::jorien.biesbrouck@welzijn13.be::419f0203-6d38-4a0a-854e-5c6d23f6aa83" providerId="AD" clId="Web-{7659B3A3-153F-4068-9C33-5315C07F7684}" dt="2023-06-13T07:59:48.692" v="77" actId="20577"/>
        <pc:sldMkLst>
          <pc:docMk/>
          <pc:sldMk cId="612923953" sldId="288"/>
        </pc:sldMkLst>
        <pc:spChg chg="mod">
          <ac:chgData name="Jorien Biesbrouck" userId="S::jorien.biesbrouck@welzijn13.be::419f0203-6d38-4a0a-854e-5c6d23f6aa83" providerId="AD" clId="Web-{7659B3A3-153F-4068-9C33-5315C07F7684}" dt="2023-06-13T07:59:48.692" v="77" actId="20577"/>
          <ac:spMkLst>
            <pc:docMk/>
            <pc:sldMk cId="612923953" sldId="288"/>
            <ac:spMk id="2" creationId="{9817B5FE-6AFE-A748-92EC-48546F1C5B5C}"/>
          </ac:spMkLst>
        </pc:spChg>
      </pc:sldChg>
      <pc:sldChg chg="new del">
        <pc:chgData name="Jorien Biesbrouck" userId="S::jorien.biesbrouck@welzijn13.be::419f0203-6d38-4a0a-854e-5c6d23f6aa83" providerId="AD" clId="Web-{7659B3A3-153F-4068-9C33-5315C07F7684}" dt="2023-06-13T07:56:53.999" v="35"/>
        <pc:sldMkLst>
          <pc:docMk/>
          <pc:sldMk cId="3821196744" sldId="288"/>
        </pc:sldMkLst>
      </pc:sldChg>
      <pc:sldChg chg="addSp modSp add replId">
        <pc:chgData name="Jorien Biesbrouck" userId="S::jorien.biesbrouck@welzijn13.be::419f0203-6d38-4a0a-854e-5c6d23f6aa83" providerId="AD" clId="Web-{7659B3A3-153F-4068-9C33-5315C07F7684}" dt="2023-06-13T08:37:47.989" v="280" actId="1076"/>
        <pc:sldMkLst>
          <pc:docMk/>
          <pc:sldMk cId="3094708984" sldId="289"/>
        </pc:sldMkLst>
        <pc:spChg chg="mod">
          <ac:chgData name="Jorien Biesbrouck" userId="S::jorien.biesbrouck@welzijn13.be::419f0203-6d38-4a0a-854e-5c6d23f6aa83" providerId="AD" clId="Web-{7659B3A3-153F-4068-9C33-5315C07F7684}" dt="2023-06-13T08:22:42.599" v="261" actId="20577"/>
          <ac:spMkLst>
            <pc:docMk/>
            <pc:sldMk cId="3094708984" sldId="289"/>
            <ac:spMk id="2" creationId="{9817B5FE-6AFE-A748-92EC-48546F1C5B5C}"/>
          </ac:spMkLst>
        </pc:spChg>
        <pc:picChg chg="add mod">
          <ac:chgData name="Jorien Biesbrouck" userId="S::jorien.biesbrouck@welzijn13.be::419f0203-6d38-4a0a-854e-5c6d23f6aa83" providerId="AD" clId="Web-{7659B3A3-153F-4068-9C33-5315C07F7684}" dt="2023-06-13T08:35:43.016" v="275" actId="14100"/>
          <ac:picMkLst>
            <pc:docMk/>
            <pc:sldMk cId="3094708984" sldId="289"/>
            <ac:picMk id="4" creationId="{47E440E8-F3FE-9FA8-A831-BD4706AAE827}"/>
          </ac:picMkLst>
        </pc:picChg>
        <pc:picChg chg="add mod modCrop">
          <ac:chgData name="Jorien Biesbrouck" userId="S::jorien.biesbrouck@welzijn13.be::419f0203-6d38-4a0a-854e-5c6d23f6aa83" providerId="AD" clId="Web-{7659B3A3-153F-4068-9C33-5315C07F7684}" dt="2023-06-13T08:37:47.989" v="280" actId="1076"/>
          <ac:picMkLst>
            <pc:docMk/>
            <pc:sldMk cId="3094708984" sldId="289"/>
            <ac:picMk id="5" creationId="{21CCEE98-FBB9-71FF-6CA8-4AFB10910E5B}"/>
          </ac:picMkLst>
        </pc:picChg>
      </pc:sldChg>
      <pc:sldChg chg="addSp delSp modSp add mod replId modClrScheme delDesignElem chgLayout">
        <pc:chgData name="Jorien Biesbrouck" userId="S::jorien.biesbrouck@welzijn13.be::419f0203-6d38-4a0a-854e-5c6d23f6aa83" providerId="AD" clId="Web-{7659B3A3-153F-4068-9C33-5315C07F7684}" dt="2023-06-13T08:53:26.537" v="379" actId="20577"/>
        <pc:sldMkLst>
          <pc:docMk/>
          <pc:sldMk cId="2794857584" sldId="290"/>
        </pc:sldMkLst>
        <pc:spChg chg="mod or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2" creationId="{FB6032C4-0D3C-4D08-8B98-701C093069B0}"/>
          </ac:spMkLst>
        </pc:spChg>
        <pc:spChg chg="mod ord">
          <ac:chgData name="Jorien Biesbrouck" userId="S::jorien.biesbrouck@welzijn13.be::419f0203-6d38-4a0a-854e-5c6d23f6aa83" providerId="AD" clId="Web-{7659B3A3-153F-4068-9C33-5315C07F7684}" dt="2023-06-13T08:53:26.537" v="379" actId="20577"/>
          <ac:spMkLst>
            <pc:docMk/>
            <pc:sldMk cId="2794857584" sldId="290"/>
            <ac:spMk id="3" creationId="{CD6B7F78-8714-F6BE-638F-79510472C71E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16" creationId="{9A0D773F-7A7D-4DBB-9DEA-86BB8B8F4BC8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17" creationId="{7FF47CB7-972F-479F-A36D-9E72D26EC8DA}"/>
          </ac:spMkLst>
        </pc:spChg>
        <pc:spChg chg="add del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18" creationId="{0D153B68-5844-490D-8E67-F616D6D721CA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23" creationId="{10EB215C-7839-4CEA-AA02-B8F7755F9CE9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25" creationId="{91011C6D-05BE-4D99-8C11-A0E478B12996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27" creationId="{6BFFEA99-E831-4C3B-8D16-0EA4AB33FFCA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29" creationId="{3B9FD11D-7561-43C8-BE54-00D7DCF0E211}"/>
          </ac:spMkLst>
        </pc:spChg>
        <pc:spChg chg="add">
          <ac:chgData name="Jorien Biesbrouck" userId="S::jorien.biesbrouck@welzijn13.be::419f0203-6d38-4a0a-854e-5c6d23f6aa83" providerId="AD" clId="Web-{7659B3A3-153F-4068-9C33-5315C07F7684}" dt="2023-06-13T08:50:12.218" v="358"/>
          <ac:spMkLst>
            <pc:docMk/>
            <pc:sldMk cId="2794857584" sldId="290"/>
            <ac:spMk id="31" creationId="{8D91DE60-2C2D-4D7E-A6B4-C9499017DE4C}"/>
          </ac:spMkLst>
        </pc:spChg>
        <pc:picChg chg="add del">
          <ac:chgData name="Jorien Biesbrouck" userId="S::jorien.biesbrouck@welzijn13.be::419f0203-6d38-4a0a-854e-5c6d23f6aa83" providerId="AD" clId="Web-{7659B3A3-153F-4068-9C33-5315C07F7684}" dt="2023-06-13T08:49:55.218" v="356"/>
          <ac:picMkLst>
            <pc:docMk/>
            <pc:sldMk cId="2794857584" sldId="290"/>
            <ac:picMk id="4" creationId="{77E84AFC-3656-7A54-2974-AA1D93A375C6}"/>
          </ac:picMkLst>
        </pc:picChg>
        <pc:picChg chg="add mod">
          <ac:chgData name="Jorien Biesbrouck" userId="S::jorien.biesbrouck@welzijn13.be::419f0203-6d38-4a0a-854e-5c6d23f6aa83" providerId="AD" clId="Web-{7659B3A3-153F-4068-9C33-5315C07F7684}" dt="2023-06-13T08:50:12.218" v="358"/>
          <ac:picMkLst>
            <pc:docMk/>
            <pc:sldMk cId="2794857584" sldId="290"/>
            <ac:picMk id="5" creationId="{CFF9A345-5EEE-25A1-34F8-D1CBB53560D5}"/>
          </ac:picMkLst>
        </pc:picChg>
        <pc:picChg chg="del mod">
          <ac:chgData name="Jorien Biesbrouck" userId="S::jorien.biesbrouck@welzijn13.be::419f0203-6d38-4a0a-854e-5c6d23f6aa83" providerId="AD" clId="Web-{7659B3A3-153F-4068-9C33-5315C07F7684}" dt="2023-06-13T08:49:58.686" v="357"/>
          <ac:picMkLst>
            <pc:docMk/>
            <pc:sldMk cId="2794857584" sldId="290"/>
            <ac:picMk id="7" creationId="{9D3F6E33-080B-7C73-757E-44F7E172C52E}"/>
          </ac:picMkLst>
        </pc:picChg>
      </pc:sldChg>
    </pc:docChg>
  </pc:docChgLst>
  <pc:docChgLst>
    <pc:chgData name="Talitha Hollander" userId="S::talitha.hollander@welzijn13.be::b897c5cc-9b11-4166-931f-983f9d21a393" providerId="AD" clId="Web-{D424BA2A-E042-4C4D-AEB3-9EA37E80B554}"/>
    <pc:docChg chg="modSld">
      <pc:chgData name="Talitha Hollander" userId="S::talitha.hollander@welzijn13.be::b897c5cc-9b11-4166-931f-983f9d21a393" providerId="AD" clId="Web-{D424BA2A-E042-4C4D-AEB3-9EA37E80B554}" dt="2023-06-13T07:26:23.578" v="20" actId="20577"/>
      <pc:docMkLst>
        <pc:docMk/>
      </pc:docMkLst>
      <pc:sldChg chg="modSp">
        <pc:chgData name="Talitha Hollander" userId="S::talitha.hollander@welzijn13.be::b897c5cc-9b11-4166-931f-983f9d21a393" providerId="AD" clId="Web-{D424BA2A-E042-4C4D-AEB3-9EA37E80B554}" dt="2023-06-13T07:25:55.248" v="15" actId="20577"/>
        <pc:sldMkLst>
          <pc:docMk/>
          <pc:sldMk cId="3853869772" sldId="262"/>
        </pc:sldMkLst>
        <pc:spChg chg="mod">
          <ac:chgData name="Talitha Hollander" userId="S::talitha.hollander@welzijn13.be::b897c5cc-9b11-4166-931f-983f9d21a393" providerId="AD" clId="Web-{D424BA2A-E042-4C4D-AEB3-9EA37E80B554}" dt="2023-06-13T07:25:55.248" v="15" actId="20577"/>
          <ac:spMkLst>
            <pc:docMk/>
            <pc:sldMk cId="3853869772" sldId="262"/>
            <ac:spMk id="3" creationId="{CD6B7F78-8714-F6BE-638F-79510472C71E}"/>
          </ac:spMkLst>
        </pc:spChg>
      </pc:sldChg>
      <pc:sldChg chg="modSp">
        <pc:chgData name="Talitha Hollander" userId="S::talitha.hollander@welzijn13.be::b897c5cc-9b11-4166-931f-983f9d21a393" providerId="AD" clId="Web-{D424BA2A-E042-4C4D-AEB3-9EA37E80B554}" dt="2023-06-13T07:26:23.578" v="20" actId="20577"/>
        <pc:sldMkLst>
          <pc:docMk/>
          <pc:sldMk cId="223869522" sldId="281"/>
        </pc:sldMkLst>
        <pc:spChg chg="mod">
          <ac:chgData name="Talitha Hollander" userId="S::talitha.hollander@welzijn13.be::b897c5cc-9b11-4166-931f-983f9d21a393" providerId="AD" clId="Web-{D424BA2A-E042-4C4D-AEB3-9EA37E80B554}" dt="2023-06-13T07:26:23.578" v="20" actId="20577"/>
          <ac:spMkLst>
            <pc:docMk/>
            <pc:sldMk cId="223869522" sldId="281"/>
            <ac:spMk id="3" creationId="{67F86311-E7EB-C3B6-94BF-42412BB34B72}"/>
          </ac:spMkLst>
        </pc:spChg>
      </pc:sldChg>
    </pc:docChg>
  </pc:docChgLst>
  <pc:docChgLst>
    <pc:chgData name="Talitha Hollander" userId="S::talitha.hollander@welzijn13.be::b897c5cc-9b11-4166-931f-983f9d21a393" providerId="AD" clId="Web-{B54FBCFF-8A5B-48FB-8C0F-37EEFBFB5148}"/>
    <pc:docChg chg="addSld delSld modSld sldOrd">
      <pc:chgData name="Talitha Hollander" userId="S::talitha.hollander@welzijn13.be::b897c5cc-9b11-4166-931f-983f9d21a393" providerId="AD" clId="Web-{B54FBCFF-8A5B-48FB-8C0F-37EEFBFB5148}" dt="2023-06-13T07:45:40.310" v="37" actId="20577"/>
      <pc:docMkLst>
        <pc:docMk/>
      </pc:docMkLst>
      <pc:sldChg chg="del">
        <pc:chgData name="Talitha Hollander" userId="S::talitha.hollander@welzijn13.be::b897c5cc-9b11-4166-931f-983f9d21a393" providerId="AD" clId="Web-{B54FBCFF-8A5B-48FB-8C0F-37EEFBFB5148}" dt="2023-06-13T07:28:04.531" v="7"/>
        <pc:sldMkLst>
          <pc:docMk/>
          <pc:sldMk cId="4014338647" sldId="258"/>
        </pc:sldMkLst>
      </pc:sldChg>
      <pc:sldChg chg="modSp">
        <pc:chgData name="Talitha Hollander" userId="S::talitha.hollander@welzijn13.be::b897c5cc-9b11-4166-931f-983f9d21a393" providerId="AD" clId="Web-{B54FBCFF-8A5B-48FB-8C0F-37EEFBFB5148}" dt="2023-06-13T07:45:40.310" v="37" actId="20577"/>
        <pc:sldMkLst>
          <pc:docMk/>
          <pc:sldMk cId="2951184272" sldId="269"/>
        </pc:sldMkLst>
        <pc:spChg chg="mod">
          <ac:chgData name="Talitha Hollander" userId="S::talitha.hollander@welzijn13.be::b897c5cc-9b11-4166-931f-983f9d21a393" providerId="AD" clId="Web-{B54FBCFF-8A5B-48FB-8C0F-37EEFBFB5148}" dt="2023-06-13T07:45:40.310" v="37" actId="20577"/>
          <ac:spMkLst>
            <pc:docMk/>
            <pc:sldMk cId="2951184272" sldId="269"/>
            <ac:spMk id="3" creationId="{CD6B7F78-8714-F6BE-638F-79510472C71E}"/>
          </ac:spMkLst>
        </pc:spChg>
      </pc:sldChg>
      <pc:sldChg chg="modSp">
        <pc:chgData name="Talitha Hollander" userId="S::talitha.hollander@welzijn13.be::b897c5cc-9b11-4166-931f-983f9d21a393" providerId="AD" clId="Web-{B54FBCFF-8A5B-48FB-8C0F-37EEFBFB5148}" dt="2023-06-13T07:31:34.006" v="15" actId="20577"/>
        <pc:sldMkLst>
          <pc:docMk/>
          <pc:sldMk cId="3012305758" sldId="272"/>
        </pc:sldMkLst>
        <pc:spChg chg="mod">
          <ac:chgData name="Talitha Hollander" userId="S::talitha.hollander@welzijn13.be::b897c5cc-9b11-4166-931f-983f9d21a393" providerId="AD" clId="Web-{B54FBCFF-8A5B-48FB-8C0F-37EEFBFB5148}" dt="2023-06-13T07:31:34.006" v="15" actId="20577"/>
          <ac:spMkLst>
            <pc:docMk/>
            <pc:sldMk cId="3012305758" sldId="272"/>
            <ac:spMk id="5" creationId="{FACD7019-B278-2118-E289-D1177AE43265}"/>
          </ac:spMkLst>
        </pc:spChg>
      </pc:sldChg>
      <pc:sldChg chg="modSp">
        <pc:chgData name="Talitha Hollander" userId="S::talitha.hollander@welzijn13.be::b897c5cc-9b11-4166-931f-983f9d21a393" providerId="AD" clId="Web-{B54FBCFF-8A5B-48FB-8C0F-37EEFBFB5148}" dt="2023-06-13T07:27:32.671" v="6" actId="20577"/>
        <pc:sldMkLst>
          <pc:docMk/>
          <pc:sldMk cId="223869522" sldId="281"/>
        </pc:sldMkLst>
        <pc:spChg chg="mod">
          <ac:chgData name="Talitha Hollander" userId="S::talitha.hollander@welzijn13.be::b897c5cc-9b11-4166-931f-983f9d21a393" providerId="AD" clId="Web-{B54FBCFF-8A5B-48FB-8C0F-37EEFBFB5148}" dt="2023-06-13T07:27:32.671" v="6" actId="20577"/>
          <ac:spMkLst>
            <pc:docMk/>
            <pc:sldMk cId="223869522" sldId="281"/>
            <ac:spMk id="3" creationId="{67F86311-E7EB-C3B6-94BF-42412BB34B72}"/>
          </ac:spMkLst>
        </pc:spChg>
      </pc:sldChg>
      <pc:sldChg chg="modSp add ord replId">
        <pc:chgData name="Talitha Hollander" userId="S::talitha.hollander@welzijn13.be::b897c5cc-9b11-4166-931f-983f9d21a393" providerId="AD" clId="Web-{B54FBCFF-8A5B-48FB-8C0F-37EEFBFB5148}" dt="2023-06-13T07:42:21.180" v="29" actId="20577"/>
        <pc:sldMkLst>
          <pc:docMk/>
          <pc:sldMk cId="2895444650" sldId="286"/>
        </pc:sldMkLst>
        <pc:spChg chg="mod">
          <ac:chgData name="Talitha Hollander" userId="S::talitha.hollander@welzijn13.be::b897c5cc-9b11-4166-931f-983f9d21a393" providerId="AD" clId="Web-{B54FBCFF-8A5B-48FB-8C0F-37EEFBFB5148}" dt="2023-06-13T07:42:21.180" v="29" actId="20577"/>
          <ac:spMkLst>
            <pc:docMk/>
            <pc:sldMk cId="2895444650" sldId="286"/>
            <ac:spMk id="2" creationId="{9817B5FE-6AFE-A748-92EC-48546F1C5B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vesweb.be/taalste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lzijn13.be/taalent-voor-iedereen" TargetMode="External"/><Relationship Id="rId5" Type="http://schemas.openxmlformats.org/officeDocument/2006/relationships/hyperlink" Target="https://integratie-inburgering.be/nl/wat-kunnen-we-voor-jou-doen/ondersteuning-voor-je-organisatie-of-lokaal-bestuur/nederlands-stimuleren/taalstimulerende-vrijetijdsactiviteiten/voor-begeleiders-van-taalstimulerende-initiatieven" TargetMode="External"/><Relationship Id="rId4" Type="http://schemas.openxmlformats.org/officeDocument/2006/relationships/hyperlink" Target="http://www.Expoo.be/themas/taalstimulering-en-meertaligheid/maximale-taalkansen-voor-elk-kin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fbeelding met diagram&#10;&#10;Automatisch gegenereerde beschrijving">
            <a:extLst>
              <a:ext uri="{FF2B5EF4-FFF2-40B4-BE49-F238E27FC236}">
                <a16:creationId xmlns:a16="http://schemas.microsoft.com/office/drawing/2014/main" id="{1DBA456B-AAAE-A0EF-951B-943D1136D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90" b="2159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1" y="5234320"/>
            <a:ext cx="9749281" cy="14998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Voorstelling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Toolbox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taalstimulerende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activiteiten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 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4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445100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je </a:t>
            </a:r>
            <a:r>
              <a:rPr lang="en-US" dirty="0" err="1"/>
              <a:t>taalstimulerend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?</a:t>
            </a:r>
            <a:endParaRPr lang="en-US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16" y="1114517"/>
            <a:ext cx="9059598" cy="14759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6946961" y="6308996"/>
            <a:ext cx="5723021" cy="4590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err="1">
                <a:ea typeface="Calibri"/>
                <a:cs typeface="Calibri"/>
              </a:rPr>
              <a:t>Uit</a:t>
            </a:r>
            <a:r>
              <a:rPr lang="en-US" sz="1400">
                <a:ea typeface="Calibri"/>
                <a:cs typeface="Calibri"/>
              </a:rPr>
              <a:t> </a:t>
            </a:r>
            <a:r>
              <a:rPr lang="en-US" sz="1400" err="1">
                <a:ea typeface="Calibri"/>
                <a:cs typeface="Calibri"/>
              </a:rPr>
              <a:t>Visietekst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taalstimulering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en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meertaligheid</a:t>
            </a:r>
            <a:r>
              <a:rPr lang="en-US" sz="1400">
                <a:ea typeface="Calibri"/>
                <a:cs typeface="Calibri"/>
              </a:rPr>
              <a:t> van Kind &amp; </a:t>
            </a:r>
            <a:r>
              <a:rPr lang="en-US" sz="1400" err="1">
                <a:ea typeface="Calibri"/>
                <a:cs typeface="Calibri"/>
              </a:rPr>
              <a:t>Gezin</a:t>
            </a:r>
            <a:endParaRPr lang="en-US" sz="140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ea typeface="Calibri"/>
              <a:cs typeface="Calibri"/>
            </a:endParaRP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56C6C09-47DB-2714-63C7-B15C571A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94" y="4006126"/>
            <a:ext cx="6041714" cy="22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3905833"/>
            <a:ext cx="4632006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je </a:t>
            </a:r>
            <a:r>
              <a:rPr lang="en-US" dirty="0" err="1"/>
              <a:t>taalstimulerend</a:t>
            </a:r>
            <a:r>
              <a:rPr lang="en-US" dirty="0"/>
              <a:t> </a:t>
            </a:r>
            <a:r>
              <a:rPr lang="en-US" dirty="0" err="1"/>
              <a:t>werken</a:t>
            </a:r>
            <a:br>
              <a:rPr lang="en-US" dirty="0"/>
            </a:br>
            <a:r>
              <a:rPr lang="en-US" sz="3000" dirty="0" err="1">
                <a:ea typeface="Calibri Light"/>
                <a:cs typeface="Calibri Light"/>
              </a:rPr>
              <a:t>meer</a:t>
            </a:r>
            <a:r>
              <a:rPr lang="en-US" sz="3000" dirty="0">
                <a:ea typeface="Calibri Light"/>
                <a:cs typeface="Calibri Light"/>
              </a:rPr>
              <a:t> info</a:t>
            </a:r>
            <a:endParaRPr lang="en-US" sz="30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08" y="1135982"/>
            <a:ext cx="8963006" cy="14544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4279309" y="3364035"/>
            <a:ext cx="7721473" cy="30099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dirty="0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https://vivesweb.be/taalsterk/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  <a:latin typeface="calibri light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www.Expoo.be/themas/taalstimulering-en-meertaligheid/maximale-taalkansen-voor-elk-kind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  <a:latin typeface="calibri light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https://integratie-inburgering.be/nl/wat-kunnen-we-voor-jou-doen/ondersteuning-voor-je-organisatie-of-lokaal-bestuur/nederlands-stimuleren/taalstimulerende-vrijetijdsactiviteiten/voor-begeleiders-van-taalstimulerende-initiatieven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  <a:latin typeface="calibri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https://www.welzijn13.be/taalent-voor-iedereen</a:t>
            </a:r>
            <a:endParaRPr lang="en-US" sz="2000" dirty="0">
              <a:solidFill>
                <a:srgbClr val="002060"/>
              </a:solidFill>
              <a:latin typeface="calibri light"/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6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Taalstimulerend</a:t>
            </a:r>
            <a:r>
              <a:rPr lang="en-US" dirty="0"/>
              <a:t> </a:t>
            </a:r>
            <a:r>
              <a:rPr lang="en-US" err="1"/>
              <a:t>werken</a:t>
            </a:r>
            <a:br>
              <a:rPr lang="en-US" dirty="0"/>
            </a:br>
            <a:r>
              <a:rPr lang="en-US" err="1"/>
              <a:t>breder</a:t>
            </a:r>
            <a:r>
              <a:rPr lang="en-US" dirty="0"/>
              <a:t> </a:t>
            </a:r>
            <a:r>
              <a:rPr lang="en-US" err="1"/>
              <a:t>bekeken</a:t>
            </a:r>
            <a:endParaRPr lang="en-US" kern="120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14" y="749616"/>
            <a:ext cx="8050752" cy="130422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443874" y="4039770"/>
            <a:ext cx="7534567" cy="28230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 err="1">
                <a:latin typeface="calibri light"/>
                <a:ea typeface="calibri light"/>
                <a:cs typeface="calibri light"/>
              </a:rPr>
              <a:t>Niet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 het </a:t>
            </a:r>
            <a:r>
              <a:rPr lang="en-US" sz="2500" dirty="0" err="1">
                <a:latin typeface="calibri light"/>
                <a:ea typeface="calibri light"/>
                <a:cs typeface="calibri light"/>
              </a:rPr>
              <a:t>werk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 van 1 </a:t>
            </a:r>
            <a:r>
              <a:rPr lang="en-US" sz="2500" dirty="0" err="1">
                <a:latin typeface="calibri light"/>
                <a:ea typeface="calibri light"/>
                <a:cs typeface="calibri light"/>
              </a:rPr>
              <a:t>medewerker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/>
                <a:cs typeface="Calibri"/>
              </a:rPr>
              <a:t>Iedereen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err="1">
                <a:latin typeface="calibri light"/>
                <a:ea typeface="Calibri"/>
                <a:cs typeface="Calibri"/>
              </a:rPr>
              <a:t>kan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err="1">
                <a:latin typeface="calibri light"/>
                <a:ea typeface="Calibri"/>
                <a:cs typeface="Calibri"/>
              </a:rPr>
              <a:t>taalstimulerend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err="1">
                <a:latin typeface="calibri light"/>
                <a:ea typeface="Calibri"/>
                <a:cs typeface="Calibri"/>
              </a:rPr>
              <a:t>werken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>
                <a:latin typeface="calibri light"/>
                <a:ea typeface="Calibri"/>
                <a:cs typeface="Calibri"/>
              </a:rPr>
              <a:t>Op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een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laagdrempelige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manier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>
                <a:latin typeface="calibri light"/>
                <a:ea typeface="Calibri"/>
                <a:cs typeface="Calibri"/>
              </a:rPr>
              <a:t>Voor NL-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taligen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voor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anderstaligen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>
                <a:latin typeface="calibri light"/>
                <a:ea typeface="Calibri"/>
                <a:cs typeface="Calibri"/>
              </a:rPr>
              <a:t>"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Goesting</a:t>
            </a:r>
            <a:r>
              <a:rPr lang="en-US" sz="2500" dirty="0">
                <a:latin typeface="calibri light"/>
                <a:ea typeface="Calibri"/>
                <a:cs typeface="Calibri"/>
              </a:rPr>
              <a:t>"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geven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500" dirty="0">
              <a:latin typeface="calibri light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>
                <a:latin typeface="calibri light"/>
                <a:ea typeface="Calibri"/>
                <a:cs typeface="Calibri"/>
              </a:rPr>
              <a:t>Extra/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specifieke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activiteiten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voor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wie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meer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wil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86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Wat zit er in de toolbox?</a:t>
            </a:r>
            <a:endParaRPr lang="en-US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15" y="1039391"/>
            <a:ext cx="8286865" cy="134715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4840025" y="3967884"/>
            <a:ext cx="6830077" cy="2348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000" err="1">
                <a:latin typeface="calibri light"/>
                <a:ea typeface="Calibri"/>
                <a:cs typeface="Calibri"/>
              </a:rPr>
              <a:t>Standaard</a:t>
            </a:r>
            <a:r>
              <a:rPr lang="en-US" sz="3000" dirty="0">
                <a:latin typeface="calibri light"/>
                <a:ea typeface="Calibri"/>
                <a:cs typeface="Calibri"/>
              </a:rPr>
              <a:t> </a:t>
            </a:r>
            <a:r>
              <a:rPr lang="en-US" sz="3000" err="1">
                <a:latin typeface="calibri light"/>
                <a:ea typeface="Calibri"/>
                <a:cs typeface="Calibri"/>
              </a:rPr>
              <a:t>materiaal</a:t>
            </a:r>
            <a:endParaRPr lang="en-US" sz="3000">
              <a:latin typeface="calibri light"/>
              <a:ea typeface="Calibri"/>
              <a:cs typeface="Calibri"/>
            </a:endParaRPr>
          </a:p>
          <a:p>
            <a:pPr marL="1371600" lvl="2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3000" dirty="0">
              <a:latin typeface="calibri light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000" err="1">
                <a:latin typeface="calibri light"/>
                <a:ea typeface="Calibri"/>
                <a:cs typeface="Calibri"/>
              </a:rPr>
              <a:t>Aanvullend</a:t>
            </a:r>
            <a:r>
              <a:rPr lang="en-US" sz="3000" dirty="0">
                <a:latin typeface="calibri light"/>
                <a:ea typeface="Calibri"/>
                <a:cs typeface="Calibri"/>
              </a:rPr>
              <a:t>/</a:t>
            </a:r>
            <a:r>
              <a:rPr lang="en-US" sz="3000" err="1">
                <a:latin typeface="calibri light"/>
                <a:ea typeface="Calibri"/>
                <a:cs typeface="Calibri"/>
              </a:rPr>
              <a:t>specifiek</a:t>
            </a:r>
            <a:r>
              <a:rPr lang="en-US" sz="3000" dirty="0">
                <a:latin typeface="calibri light"/>
                <a:ea typeface="Calibri"/>
                <a:cs typeface="Calibri"/>
              </a:rPr>
              <a:t> </a:t>
            </a:r>
            <a:r>
              <a:rPr lang="en-US" sz="3000" err="1">
                <a:latin typeface="calibri light"/>
                <a:ea typeface="Calibri"/>
                <a:cs typeface="Calibri"/>
              </a:rPr>
              <a:t>materiaal</a:t>
            </a:r>
            <a:r>
              <a:rPr lang="en-US" sz="3000" dirty="0">
                <a:latin typeface="calibri light"/>
                <a:ea typeface="Calibri"/>
                <a:cs typeface="Calibri"/>
              </a:rPr>
              <a:t>*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3000" dirty="0">
              <a:latin typeface="calibri light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3000" dirty="0">
              <a:latin typeface="calibri light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 light"/>
                <a:ea typeface="Calibri"/>
                <a:cs typeface="Calibri"/>
              </a:rPr>
              <a:t>*Enkel </a:t>
            </a:r>
            <a:r>
              <a:rPr lang="en-US" sz="2000" err="1">
                <a:latin typeface="calibri light"/>
                <a:ea typeface="Calibri"/>
                <a:cs typeface="Calibri"/>
              </a:rPr>
              <a:t>voor</a:t>
            </a:r>
            <a:r>
              <a:rPr lang="en-US" sz="2000" dirty="0">
                <a:latin typeface="calibri light"/>
                <a:ea typeface="Calibri"/>
                <a:cs typeface="Calibri"/>
              </a:rPr>
              <a:t> </a:t>
            </a:r>
            <a:r>
              <a:rPr lang="en-US" sz="2000" err="1">
                <a:latin typeface="calibri light"/>
                <a:ea typeface="Calibri"/>
                <a:cs typeface="Calibri"/>
              </a:rPr>
              <a:t>gemeentes</a:t>
            </a:r>
            <a:r>
              <a:rPr lang="en-US" sz="2000" dirty="0">
                <a:latin typeface="calibri light"/>
                <a:ea typeface="Calibri"/>
                <a:cs typeface="Calibri"/>
              </a:rPr>
              <a:t> </a:t>
            </a:r>
            <a:r>
              <a:rPr lang="en-US" sz="2000" err="1">
                <a:latin typeface="calibri light"/>
                <a:ea typeface="Calibri"/>
                <a:cs typeface="Calibri"/>
              </a:rPr>
              <a:t>betrokken</a:t>
            </a:r>
            <a:r>
              <a:rPr lang="en-US" sz="2000" dirty="0">
                <a:latin typeface="calibri light"/>
                <a:ea typeface="Calibri"/>
                <a:cs typeface="Calibri"/>
              </a:rPr>
              <a:t> </a:t>
            </a:r>
            <a:r>
              <a:rPr lang="en-US" sz="2000" err="1">
                <a:latin typeface="calibri light"/>
                <a:ea typeface="Calibri"/>
                <a:cs typeface="Calibri"/>
              </a:rPr>
              <a:t>bij</a:t>
            </a:r>
            <a:r>
              <a:rPr lang="en-US" sz="2000" dirty="0">
                <a:latin typeface="calibri light"/>
                <a:ea typeface="Calibri"/>
                <a:cs typeface="Calibri"/>
              </a:rPr>
              <a:t> Ta(a)lent </a:t>
            </a:r>
            <a:r>
              <a:rPr lang="en-US" sz="2000" err="1">
                <a:latin typeface="calibri light"/>
                <a:ea typeface="Calibri"/>
                <a:cs typeface="Calibri"/>
              </a:rPr>
              <a:t>voor</a:t>
            </a:r>
            <a:r>
              <a:rPr lang="en-US" sz="2000" dirty="0">
                <a:latin typeface="calibri light"/>
                <a:ea typeface="Calibri"/>
                <a:cs typeface="Calibri"/>
              </a:rPr>
              <a:t> </a:t>
            </a:r>
            <a:r>
              <a:rPr lang="en-US" sz="2000" err="1">
                <a:latin typeface="calibri light"/>
                <a:ea typeface="Calibri"/>
                <a:cs typeface="Calibri"/>
              </a:rPr>
              <a:t>Iedereen</a:t>
            </a:r>
            <a:r>
              <a:rPr lang="en-US" sz="2000" dirty="0">
                <a:latin typeface="calibri light"/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457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426"/>
            <a:ext cx="7808692" cy="240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Wat zit er in de toolbox? 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sz="3000" dirty="0" err="1"/>
              <a:t>Standaard</a:t>
            </a:r>
            <a:r>
              <a:rPr lang="en-US" sz="3000" dirty="0"/>
              <a:t> </a:t>
            </a:r>
            <a:r>
              <a:rPr lang="en-US" sz="3000" dirty="0" err="1"/>
              <a:t>materiaal</a:t>
            </a:r>
            <a:endParaRPr lang="en-US" sz="3000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98" y="1103785"/>
            <a:ext cx="9059598" cy="14759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39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426"/>
            <a:ext cx="7808692" cy="240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In de toolbox</a:t>
            </a:r>
            <a:br>
              <a:rPr lang="en-US" sz="3000" dirty="0">
                <a:ea typeface="Calibri Light"/>
                <a:cs typeface="Calibri Light"/>
              </a:rPr>
            </a:br>
            <a:br>
              <a:rPr lang="en-US" sz="3000" dirty="0">
                <a:ea typeface="Calibri Light"/>
                <a:cs typeface="Calibri Light"/>
              </a:rPr>
            </a:br>
            <a:r>
              <a:rPr lang="en-US" sz="3000" dirty="0">
                <a:ea typeface="Calibri Light"/>
                <a:cs typeface="Calibri Light"/>
              </a:rPr>
              <a:t>Frisbee's  </a:t>
            </a:r>
            <a:r>
              <a:rPr lang="en-US" sz="3000" dirty="0" err="1">
                <a:ea typeface="Calibri Light"/>
                <a:cs typeface="Calibri Light"/>
              </a:rPr>
              <a:t>en</a:t>
            </a:r>
            <a:r>
              <a:rPr lang="en-US" sz="3000" dirty="0">
                <a:ea typeface="Calibri Light"/>
                <a:cs typeface="Calibri Light"/>
              </a:rPr>
              <a:t> stickers </a:t>
            </a:r>
            <a:endParaRPr lang="en-US" sz="30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98" y="1103785"/>
            <a:ext cx="9059598" cy="14759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7E440E8-F3FE-9FA8-A831-BD4706AAE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529532" y="4130615"/>
            <a:ext cx="1866182" cy="2493034"/>
          </a:xfrm>
          <a:prstGeom prst="rect">
            <a:avLst/>
          </a:prstGeom>
        </p:spPr>
      </p:pic>
      <p:pic>
        <p:nvPicPr>
          <p:cNvPr id="5" name="Afbeelding 5" descr="Afbeelding met tekst, overdekt, meerdere&#10;&#10;Automatisch gegenereerde beschrijving">
            <a:extLst>
              <a:ext uri="{FF2B5EF4-FFF2-40B4-BE49-F238E27FC236}">
                <a16:creationId xmlns:a16="http://schemas.microsoft.com/office/drawing/2014/main" id="{21CCEE98-FBB9-71FF-6CA8-4AFB10910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2" r="25131" b="-1580"/>
          <a:stretch/>
        </p:blipFill>
        <p:spPr>
          <a:xfrm rot="16200000">
            <a:off x="9069419" y="3454879"/>
            <a:ext cx="1562442" cy="3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  <a:br>
              <a:rPr lang="en-US" dirty="0">
                <a:latin typeface="calibri light"/>
                <a:ea typeface="calibri light"/>
                <a:cs typeface="Calibri Light"/>
              </a:rPr>
            </a:br>
            <a:r>
              <a:rPr lang="en-US" sz="3000" dirty="0">
                <a:latin typeface="calibri light"/>
                <a:ea typeface="calibri light"/>
                <a:cs typeface="Calibri Light"/>
              </a:rPr>
              <a:t>info</a:t>
            </a:r>
            <a:endParaRPr lang="en-US" sz="3000" dirty="0">
              <a:latin typeface="calibri light"/>
              <a:ea typeface="calibri ligh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D3F6E33-080B-7C73-757E-44F7E172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985729"/>
            <a:ext cx="9875259" cy="1604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err="1">
                <a:latin typeface="calibri light"/>
                <a:ea typeface="calibri light"/>
                <a:cs typeface="Calibri"/>
              </a:rPr>
              <a:t>Didactisch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model VIVES</a:t>
            </a:r>
          </a:p>
          <a:p>
            <a:r>
              <a:rPr lang="en-US" sz="2500" dirty="0">
                <a:latin typeface="calibri light"/>
                <a:ea typeface="calibri light"/>
                <a:cs typeface="Calibri"/>
              </a:rPr>
              <a:t>Flyer CAW</a:t>
            </a:r>
          </a:p>
          <a:p>
            <a:r>
              <a:rPr lang="en-US" sz="2500" dirty="0">
                <a:latin typeface="calibri light"/>
                <a:ea typeface="calibri light"/>
                <a:cs typeface="Calibri"/>
              </a:rPr>
              <a:t>Flyer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Wereldhuis</a:t>
            </a:r>
            <a:endParaRPr lang="en-US" sz="2500">
              <a:latin typeface="calibri light"/>
              <a:ea typeface="calibri light"/>
              <a:cs typeface="Calibri"/>
            </a:endParaRPr>
          </a:p>
          <a:p>
            <a:r>
              <a:rPr lang="en-US" sz="2500" dirty="0">
                <a:latin typeface="calibri light"/>
                <a:ea typeface="calibri light"/>
                <a:cs typeface="Calibri"/>
              </a:rPr>
              <a:t>PPT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voorstelling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toolbox</a:t>
            </a:r>
          </a:p>
        </p:txBody>
      </p:sp>
    </p:spTree>
    <p:extLst>
      <p:ext uri="{BB962C8B-B14F-4D97-AF65-F5344CB8AC3E}">
        <p14:creationId xmlns:p14="http://schemas.microsoft.com/office/powerpoint/2010/main" val="385386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b="1" dirty="0">
                <a:latin typeface="calibri light"/>
                <a:ea typeface="calibri light"/>
                <a:cs typeface="Calibri"/>
              </a:rPr>
              <a:t>100 x CREATIEF MET TAAL</a:t>
            </a:r>
          </a:p>
          <a:p>
            <a:pPr marL="0" indent="0">
              <a:buNone/>
            </a:pPr>
            <a:endParaRPr lang="en-US" sz="2500" dirty="0">
              <a:latin typeface="calibri light"/>
              <a:ea typeface="calibri light"/>
              <a:cs typeface="Calibri"/>
            </a:endParaRPr>
          </a:p>
          <a:p>
            <a:r>
              <a:rPr lang="en-US" sz="2500" dirty="0">
                <a:latin typeface="calibri light"/>
                <a:ea typeface="calibri light"/>
                <a:cs typeface="Calibri"/>
              </a:rPr>
              <a:t>100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spelletjes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oefeningen</a:t>
            </a:r>
            <a:endParaRPr lang="en-US" sz="2500">
              <a:latin typeface="calibri light"/>
              <a:ea typeface="calibri light"/>
              <a:cs typeface="Calibri"/>
            </a:endParaRPr>
          </a:p>
          <a:p>
            <a:r>
              <a:rPr lang="en-US" sz="2500" err="1">
                <a:latin typeface="calibri light"/>
                <a:ea typeface="calibri light"/>
                <a:cs typeface="Calibri"/>
              </a:rPr>
              <a:t>Kennismaking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,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expressie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,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toneel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,...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0CC88F-BCE8-ED9E-2A41-2568AE44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240407"/>
            <a:ext cx="6155141" cy="44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7" y="2549718"/>
            <a:ext cx="5747857" cy="3552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b="1" err="1">
                <a:latin typeface="calibri light"/>
                <a:ea typeface="calibri light"/>
                <a:cs typeface="Calibri"/>
              </a:rPr>
              <a:t>Kletsdobbelstenen</a:t>
            </a:r>
            <a:endParaRPr lang="en-US" sz="2500" b="1">
              <a:latin typeface="calibri light"/>
              <a:ea typeface="calibri light"/>
              <a:cs typeface="Calibri"/>
            </a:endParaRPr>
          </a:p>
          <a:p>
            <a:endParaRPr lang="en-US" sz="2500" dirty="0">
              <a:latin typeface="calibri light"/>
              <a:ea typeface="calibri light"/>
              <a:cs typeface="Calibri"/>
            </a:endParaRPr>
          </a:p>
          <a:p>
            <a:r>
              <a:rPr lang="en-US" sz="2500" dirty="0">
                <a:latin typeface="calibri light"/>
                <a:ea typeface="calibri light"/>
                <a:cs typeface="Calibri"/>
              </a:rPr>
              <a:t>25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dobbelstenen</a:t>
            </a:r>
            <a:endParaRPr lang="en-US" sz="2500">
              <a:latin typeface="calibri light"/>
              <a:ea typeface="calibri light"/>
              <a:cs typeface="Calibri"/>
            </a:endParaRPr>
          </a:p>
          <a:p>
            <a:r>
              <a:rPr lang="en-US" sz="2500" err="1">
                <a:latin typeface="calibri light"/>
                <a:ea typeface="calibri light"/>
                <a:cs typeface="Calibri"/>
              </a:rPr>
              <a:t>Meerdere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thema's</a:t>
            </a:r>
            <a:endParaRPr lang="en-US" sz="2500">
              <a:latin typeface="calibri light"/>
              <a:ea typeface="calibri light"/>
              <a:cs typeface="Calibri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5" descr="Afbeelding met agenda&#10;&#10;Automatisch gegenereerde beschrijving">
            <a:extLst>
              <a:ext uri="{FF2B5EF4-FFF2-40B4-BE49-F238E27FC236}">
                <a16:creationId xmlns:a16="http://schemas.microsoft.com/office/drawing/2014/main" id="{C4DC0C0C-81F9-4C0C-D338-0C175C678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4" b="1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8828223-5E93-46C5-ACCD-F95D7163F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3623"/>
            <a:ext cx="7236653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49" y="2194101"/>
            <a:ext cx="6195833" cy="3724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calibri light"/>
                <a:ea typeface="calibri light"/>
                <a:cs typeface="Calibri"/>
              </a:rPr>
              <a:t>Een </a:t>
            </a:r>
            <a:r>
              <a:rPr lang="en-US" sz="2500" dirty="0" err="1">
                <a:latin typeface="calibri light"/>
                <a:ea typeface="calibri light"/>
                <a:cs typeface="Calibri"/>
              </a:rPr>
              <a:t>gekend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 light"/>
                <a:cs typeface="Calibri"/>
              </a:rPr>
              <a:t>spelletje</a:t>
            </a:r>
          </a:p>
          <a:p>
            <a:endParaRPr lang="en-US" sz="2000">
              <a:latin typeface="Bahnschrift"/>
              <a:cs typeface="Calibri"/>
            </a:endParaRPr>
          </a:p>
          <a:p>
            <a:endParaRPr lang="en-US" sz="2000">
              <a:latin typeface="Bahnschrift"/>
              <a:cs typeface="Calibri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8C1AA47-524D-4A9F-B867-9E9AF98C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731434"/>
            <a:ext cx="12192000" cy="1126566"/>
          </a:xfrm>
          <a:custGeom>
            <a:avLst/>
            <a:gdLst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406730 w 12192000"/>
              <a:gd name="connsiteY28" fmla="*/ 184179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62814 w 12192000"/>
              <a:gd name="connsiteY88" fmla="*/ 645618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25811 w 12192000"/>
              <a:gd name="connsiteY106" fmla="*/ 452486 h 1126566"/>
              <a:gd name="connsiteX107" fmla="*/ 9933026 w 12192000"/>
              <a:gd name="connsiteY107" fmla="*/ 457540 h 1126566"/>
              <a:gd name="connsiteX108" fmla="*/ 9988183 w 12192000"/>
              <a:gd name="connsiteY108" fmla="*/ 448079 h 1126566"/>
              <a:gd name="connsiteX109" fmla="*/ 9991965 w 12192000"/>
              <a:gd name="connsiteY109" fmla="*/ 435969 h 1126566"/>
              <a:gd name="connsiteX110" fmla="*/ 9986932 w 12192000"/>
              <a:gd name="connsiteY110" fmla="*/ 431168 h 1126566"/>
              <a:gd name="connsiteX111" fmla="*/ 9996190 w 12192000"/>
              <a:gd name="connsiteY111" fmla="*/ 429066 h 1126566"/>
              <a:gd name="connsiteX112" fmla="*/ 9999786 w 12192000"/>
              <a:gd name="connsiteY112" fmla="*/ 427758 h 1126566"/>
              <a:gd name="connsiteX113" fmla="*/ 10012936 w 12192000"/>
              <a:gd name="connsiteY113" fmla="*/ 428884 h 1126566"/>
              <a:gd name="connsiteX114" fmla="*/ 10038815 w 12192000"/>
              <a:gd name="connsiteY114" fmla="*/ 419316 h 1126566"/>
              <a:gd name="connsiteX115" fmla="*/ 10057432 w 12192000"/>
              <a:gd name="connsiteY115" fmla="*/ 421938 h 1126566"/>
              <a:gd name="connsiteX116" fmla="*/ 10121534 w 12192000"/>
              <a:gd name="connsiteY116" fmla="*/ 437514 h 1126566"/>
              <a:gd name="connsiteX117" fmla="*/ 10199200 w 12192000"/>
              <a:gd name="connsiteY117" fmla="*/ 438197 h 1126566"/>
              <a:gd name="connsiteX118" fmla="*/ 10245648 w 12192000"/>
              <a:gd name="connsiteY118" fmla="*/ 438831 h 1126566"/>
              <a:gd name="connsiteX119" fmla="*/ 10369590 w 12192000"/>
              <a:gd name="connsiteY119" fmla="*/ 423377 h 1126566"/>
              <a:gd name="connsiteX120" fmla="*/ 10575777 w 12192000"/>
              <a:gd name="connsiteY120" fmla="*/ 355859 h 1126566"/>
              <a:gd name="connsiteX121" fmla="*/ 10638984 w 12192000"/>
              <a:gd name="connsiteY121" fmla="*/ 347416 h 1126566"/>
              <a:gd name="connsiteX122" fmla="*/ 10649306 w 12192000"/>
              <a:gd name="connsiteY122" fmla="*/ 352042 h 1126566"/>
              <a:gd name="connsiteX123" fmla="*/ 10732175 w 12192000"/>
              <a:gd name="connsiteY123" fmla="*/ 317549 h 1126566"/>
              <a:gd name="connsiteX124" fmla="*/ 10862886 w 12192000"/>
              <a:gd name="connsiteY124" fmla="*/ 313438 h 1126566"/>
              <a:gd name="connsiteX125" fmla="*/ 10963063 w 12192000"/>
              <a:gd name="connsiteY125" fmla="*/ 317771 h 1126566"/>
              <a:gd name="connsiteX126" fmla="*/ 11018562 w 12192000"/>
              <a:gd name="connsiteY126" fmla="*/ 316991 h 1126566"/>
              <a:gd name="connsiteX127" fmla="*/ 11059692 w 12192000"/>
              <a:gd name="connsiteY127" fmla="*/ 319983 h 1126566"/>
              <a:gd name="connsiteX128" fmla="*/ 11160371 w 12192000"/>
              <a:gd name="connsiteY128" fmla="*/ 308440 h 1126566"/>
              <a:gd name="connsiteX129" fmla="*/ 11178386 w 12192000"/>
              <a:gd name="connsiteY129" fmla="*/ 299490 h 1126566"/>
              <a:gd name="connsiteX130" fmla="*/ 11192494 w 12192000"/>
              <a:gd name="connsiteY130" fmla="*/ 296221 h 1126566"/>
              <a:gd name="connsiteX131" fmla="*/ 11199770 w 12192000"/>
              <a:gd name="connsiteY131" fmla="*/ 299772 h 1126566"/>
              <a:gd name="connsiteX132" fmla="*/ 11217258 w 12192000"/>
              <a:gd name="connsiteY132" fmla="*/ 293681 h 1126566"/>
              <a:gd name="connsiteX133" fmla="*/ 11245798 w 12192000"/>
              <a:gd name="connsiteY133" fmla="*/ 292170 h 1126566"/>
              <a:gd name="connsiteX134" fmla="*/ 11255992 w 12192000"/>
              <a:gd name="connsiteY134" fmla="*/ 291919 h 1126566"/>
              <a:gd name="connsiteX135" fmla="*/ 11264859 w 12192000"/>
              <a:gd name="connsiteY135" fmla="*/ 293937 h 1126566"/>
              <a:gd name="connsiteX136" fmla="*/ 11276151 w 12192000"/>
              <a:gd name="connsiteY136" fmla="*/ 293070 h 1126566"/>
              <a:gd name="connsiteX137" fmla="*/ 11279850 w 12192000"/>
              <a:gd name="connsiteY137" fmla="*/ 291330 h 1126566"/>
              <a:gd name="connsiteX138" fmla="*/ 11290818 w 12192000"/>
              <a:gd name="connsiteY138" fmla="*/ 291060 h 1126566"/>
              <a:gd name="connsiteX139" fmla="*/ 11296248 w 12192000"/>
              <a:gd name="connsiteY139" fmla="*/ 290163 h 1126566"/>
              <a:gd name="connsiteX140" fmla="*/ 11301652 w 12192000"/>
              <a:gd name="connsiteY140" fmla="*/ 290324 h 1126566"/>
              <a:gd name="connsiteX141" fmla="*/ 11339114 w 12192000"/>
              <a:gd name="connsiteY141" fmla="*/ 288153 h 1126566"/>
              <a:gd name="connsiteX142" fmla="*/ 11345146 w 12192000"/>
              <a:gd name="connsiteY142" fmla="*/ 290802 h 1126566"/>
              <a:gd name="connsiteX143" fmla="*/ 11400126 w 12192000"/>
              <a:gd name="connsiteY143" fmla="*/ 292287 h 1126566"/>
              <a:gd name="connsiteX144" fmla="*/ 11400420 w 12192000"/>
              <a:gd name="connsiteY144" fmla="*/ 293758 h 1126566"/>
              <a:gd name="connsiteX145" fmla="*/ 11413889 w 12192000"/>
              <a:gd name="connsiteY145" fmla="*/ 300516 h 1126566"/>
              <a:gd name="connsiteX146" fmla="*/ 11440688 w 12192000"/>
              <a:gd name="connsiteY146" fmla="*/ 310121 h 1126566"/>
              <a:gd name="connsiteX147" fmla="*/ 11496733 w 12192000"/>
              <a:gd name="connsiteY147" fmla="*/ 350225 h 1126566"/>
              <a:gd name="connsiteX148" fmla="*/ 11554005 w 12192000"/>
              <a:gd name="connsiteY148" fmla="*/ 351933 h 1126566"/>
              <a:gd name="connsiteX149" fmla="*/ 11565304 w 12192000"/>
              <a:gd name="connsiteY149" fmla="*/ 353069 h 1126566"/>
              <a:gd name="connsiteX150" fmla="*/ 11565435 w 12192000"/>
              <a:gd name="connsiteY150" fmla="*/ 353419 h 1126566"/>
              <a:gd name="connsiteX151" fmla="*/ 11577168 w 12192000"/>
              <a:gd name="connsiteY151" fmla="*/ 355270 h 1126566"/>
              <a:gd name="connsiteX152" fmla="*/ 11585904 w 12192000"/>
              <a:gd name="connsiteY152" fmla="*/ 355142 h 1126566"/>
              <a:gd name="connsiteX153" fmla="*/ 11607823 w 12192000"/>
              <a:gd name="connsiteY153" fmla="*/ 357347 h 1126566"/>
              <a:gd name="connsiteX154" fmla="*/ 11614746 w 12192000"/>
              <a:gd name="connsiteY154" fmla="*/ 360281 h 1126566"/>
              <a:gd name="connsiteX155" fmla="*/ 11658031 w 12192000"/>
              <a:gd name="connsiteY155" fmla="*/ 406970 h 1126566"/>
              <a:gd name="connsiteX156" fmla="*/ 11779739 w 12192000"/>
              <a:gd name="connsiteY156" fmla="*/ 457323 h 1126566"/>
              <a:gd name="connsiteX157" fmla="*/ 11828107 w 12192000"/>
              <a:gd name="connsiteY157" fmla="*/ 477948 h 1126566"/>
              <a:gd name="connsiteX158" fmla="*/ 11866598 w 12192000"/>
              <a:gd name="connsiteY158" fmla="*/ 486803 h 1126566"/>
              <a:gd name="connsiteX159" fmla="*/ 11916744 w 12192000"/>
              <a:gd name="connsiteY159" fmla="*/ 502917 h 1126566"/>
              <a:gd name="connsiteX160" fmla="*/ 11949248 w 12192000"/>
              <a:gd name="connsiteY160" fmla="*/ 518881 h 1126566"/>
              <a:gd name="connsiteX161" fmla="*/ 11951002 w 12192000"/>
              <a:gd name="connsiteY161" fmla="*/ 518735 h 1126566"/>
              <a:gd name="connsiteX162" fmla="*/ 11957283 w 12192000"/>
              <a:gd name="connsiteY162" fmla="*/ 522828 h 1126566"/>
              <a:gd name="connsiteX163" fmla="*/ 11966535 w 12192000"/>
              <a:gd name="connsiteY163" fmla="*/ 527372 h 1126566"/>
              <a:gd name="connsiteX164" fmla="*/ 12026007 w 12192000"/>
              <a:gd name="connsiteY164" fmla="*/ 534384 h 1126566"/>
              <a:gd name="connsiteX165" fmla="*/ 12035188 w 12192000"/>
              <a:gd name="connsiteY165" fmla="*/ 529609 h 1126566"/>
              <a:gd name="connsiteX166" fmla="*/ 12115225 w 12192000"/>
              <a:gd name="connsiteY166" fmla="*/ 561895 h 1126566"/>
              <a:gd name="connsiteX167" fmla="*/ 12191636 w 12192000"/>
              <a:gd name="connsiteY167" fmla="*/ 558318 h 1126566"/>
              <a:gd name="connsiteX168" fmla="*/ 12192000 w 12192000"/>
              <a:gd name="connsiteY168" fmla="*/ 558295 h 1126566"/>
              <a:gd name="connsiteX169" fmla="*/ 12192000 w 12192000"/>
              <a:gd name="connsiteY169" fmla="*/ 1126566 h 1126566"/>
              <a:gd name="connsiteX170" fmla="*/ 0 w 12192000"/>
              <a:gd name="connsiteY170" fmla="*/ 1126566 h 1126566"/>
              <a:gd name="connsiteX171" fmla="*/ 0 w 12192000"/>
              <a:gd name="connsiteY171" fmla="*/ 401922 h 1126566"/>
              <a:gd name="connsiteX172" fmla="*/ 25242 w 12192000"/>
              <a:gd name="connsiteY172" fmla="*/ 388862 h 1126566"/>
              <a:gd name="connsiteX173" fmla="*/ 96922 w 12192000"/>
              <a:gd name="connsiteY173" fmla="*/ 357381 h 1126566"/>
              <a:gd name="connsiteX174" fmla="*/ 137910 w 12192000"/>
              <a:gd name="connsiteY174" fmla="*/ 314823 h 1126566"/>
              <a:gd name="connsiteX175" fmla="*/ 258712 w 12192000"/>
              <a:gd name="connsiteY175" fmla="*/ 286531 h 1126566"/>
              <a:gd name="connsiteX176" fmla="*/ 316354 w 12192000"/>
              <a:gd name="connsiteY176" fmla="*/ 238529 h 1126566"/>
              <a:gd name="connsiteX177" fmla="*/ 328834 w 12192000"/>
              <a:gd name="connsiteY177" fmla="*/ 240963 h 1126566"/>
              <a:gd name="connsiteX178" fmla="*/ 383414 w 12192000"/>
              <a:gd name="connsiteY178" fmla="*/ 221196 h 1126566"/>
              <a:gd name="connsiteX179" fmla="*/ 537708 w 12192000"/>
              <a:gd name="connsiteY179" fmla="*/ 119020 h 1126566"/>
              <a:gd name="connsiteX180" fmla="*/ 645390 w 12192000"/>
              <a:gd name="connsiteY180" fmla="*/ 81299 h 1126566"/>
              <a:gd name="connsiteX181" fmla="*/ 689561 w 12192000"/>
              <a:gd name="connsiteY181" fmla="*/ 73220 h 1126566"/>
              <a:gd name="connsiteX182" fmla="*/ 763197 w 12192000"/>
              <a:gd name="connsiteY182" fmla="*/ 59356 h 1126566"/>
              <a:gd name="connsiteX183" fmla="*/ 778208 w 12192000"/>
              <a:gd name="connsiteY183" fmla="*/ 63801 h 1126566"/>
              <a:gd name="connsiteX184" fmla="*/ 784725 w 12192000"/>
              <a:gd name="connsiteY184" fmla="*/ 62505 h 1126566"/>
              <a:gd name="connsiteX185" fmla="*/ 785400 w 12192000"/>
              <a:gd name="connsiteY185" fmla="*/ 62796 h 1126566"/>
              <a:gd name="connsiteX186" fmla="*/ 786774 w 12192000"/>
              <a:gd name="connsiteY186" fmla="*/ 62098 h 1126566"/>
              <a:gd name="connsiteX187" fmla="*/ 801216 w 12192000"/>
              <a:gd name="connsiteY187" fmla="*/ 59226 h 1126566"/>
              <a:gd name="connsiteX188" fmla="*/ 832892 w 12192000"/>
              <a:gd name="connsiteY188" fmla="*/ 62069 h 1126566"/>
              <a:gd name="connsiteX189" fmla="*/ 852003 w 12192000"/>
              <a:gd name="connsiteY189" fmla="*/ 61064 h 1126566"/>
              <a:gd name="connsiteX190" fmla="*/ 870719 w 12192000"/>
              <a:gd name="connsiteY190" fmla="*/ 47209 h 1126566"/>
              <a:gd name="connsiteX191" fmla="*/ 883786 w 12192000"/>
              <a:gd name="connsiteY191" fmla="*/ 45814 h 1126566"/>
              <a:gd name="connsiteX192" fmla="*/ 886400 w 12192000"/>
              <a:gd name="connsiteY192" fmla="*/ 43909 h 1126566"/>
              <a:gd name="connsiteX193" fmla="*/ 893881 w 12192000"/>
              <a:gd name="connsiteY193" fmla="*/ 40197 h 1126566"/>
              <a:gd name="connsiteX194" fmla="*/ 886282 w 12192000"/>
              <a:gd name="connsiteY194" fmla="*/ 36610 h 1126566"/>
              <a:gd name="connsiteX195" fmla="*/ 882653 w 12192000"/>
              <a:gd name="connsiteY195" fmla="*/ 24486 h 1126566"/>
              <a:gd name="connsiteX196" fmla="*/ 898087 w 12192000"/>
              <a:gd name="connsiteY196" fmla="*/ 11454 h 1126566"/>
              <a:gd name="connsiteX197" fmla="*/ 914199 w 12192000"/>
              <a:gd name="connsiteY197" fmla="*/ 6975 h 1126566"/>
              <a:gd name="connsiteX198" fmla="*/ 929751 w 12192000"/>
              <a:gd name="connsiteY198" fmla="*/ 5510 h 1126566"/>
              <a:gd name="connsiteX199" fmla="*/ 938844 w 12192000"/>
              <a:gd name="connsiteY199" fmla="*/ 8681 h 1126566"/>
              <a:gd name="connsiteX200" fmla="*/ 944941 w 12192000"/>
              <a:gd name="connsiteY200" fmla="*/ 6855 h 1126566"/>
              <a:gd name="connsiteX201" fmla="*/ 954142 w 12192000"/>
              <a:gd name="connsiteY201" fmla="*/ 8799 h 1126566"/>
              <a:gd name="connsiteX202" fmla="*/ 968213 w 12192000"/>
              <a:gd name="connsiteY202" fmla="*/ 19791 h 1126566"/>
              <a:gd name="connsiteX203" fmla="*/ 1177886 w 12192000"/>
              <a:gd name="connsiteY203" fmla="*/ 30728 h 1126566"/>
              <a:gd name="connsiteX204" fmla="*/ 1305018 w 12192000"/>
              <a:gd name="connsiteY204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406730 w 12192000"/>
              <a:gd name="connsiteY28" fmla="*/ 184179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62814 w 12192000"/>
              <a:gd name="connsiteY88" fmla="*/ 645618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25811 w 12192000"/>
              <a:gd name="connsiteY106" fmla="*/ 452486 h 1126566"/>
              <a:gd name="connsiteX107" fmla="*/ 9933026 w 12192000"/>
              <a:gd name="connsiteY107" fmla="*/ 457540 h 1126566"/>
              <a:gd name="connsiteX108" fmla="*/ 9988183 w 12192000"/>
              <a:gd name="connsiteY108" fmla="*/ 448079 h 1126566"/>
              <a:gd name="connsiteX109" fmla="*/ 9991965 w 12192000"/>
              <a:gd name="connsiteY109" fmla="*/ 435969 h 1126566"/>
              <a:gd name="connsiteX110" fmla="*/ 9986932 w 12192000"/>
              <a:gd name="connsiteY110" fmla="*/ 431168 h 1126566"/>
              <a:gd name="connsiteX111" fmla="*/ 9996190 w 12192000"/>
              <a:gd name="connsiteY111" fmla="*/ 429066 h 1126566"/>
              <a:gd name="connsiteX112" fmla="*/ 9999786 w 12192000"/>
              <a:gd name="connsiteY112" fmla="*/ 427758 h 1126566"/>
              <a:gd name="connsiteX113" fmla="*/ 10012936 w 12192000"/>
              <a:gd name="connsiteY113" fmla="*/ 428884 h 1126566"/>
              <a:gd name="connsiteX114" fmla="*/ 10038815 w 12192000"/>
              <a:gd name="connsiteY114" fmla="*/ 419316 h 1126566"/>
              <a:gd name="connsiteX115" fmla="*/ 10057432 w 12192000"/>
              <a:gd name="connsiteY115" fmla="*/ 421938 h 1126566"/>
              <a:gd name="connsiteX116" fmla="*/ 10121534 w 12192000"/>
              <a:gd name="connsiteY116" fmla="*/ 437514 h 1126566"/>
              <a:gd name="connsiteX117" fmla="*/ 10199200 w 12192000"/>
              <a:gd name="connsiteY117" fmla="*/ 438197 h 1126566"/>
              <a:gd name="connsiteX118" fmla="*/ 10245648 w 12192000"/>
              <a:gd name="connsiteY118" fmla="*/ 438831 h 1126566"/>
              <a:gd name="connsiteX119" fmla="*/ 10369590 w 12192000"/>
              <a:gd name="connsiteY119" fmla="*/ 423377 h 1126566"/>
              <a:gd name="connsiteX120" fmla="*/ 10575777 w 12192000"/>
              <a:gd name="connsiteY120" fmla="*/ 355859 h 1126566"/>
              <a:gd name="connsiteX121" fmla="*/ 10638984 w 12192000"/>
              <a:gd name="connsiteY121" fmla="*/ 347416 h 1126566"/>
              <a:gd name="connsiteX122" fmla="*/ 10649306 w 12192000"/>
              <a:gd name="connsiteY122" fmla="*/ 352042 h 1126566"/>
              <a:gd name="connsiteX123" fmla="*/ 10732175 w 12192000"/>
              <a:gd name="connsiteY123" fmla="*/ 317549 h 1126566"/>
              <a:gd name="connsiteX124" fmla="*/ 10862886 w 12192000"/>
              <a:gd name="connsiteY124" fmla="*/ 313438 h 1126566"/>
              <a:gd name="connsiteX125" fmla="*/ 10963063 w 12192000"/>
              <a:gd name="connsiteY125" fmla="*/ 317771 h 1126566"/>
              <a:gd name="connsiteX126" fmla="*/ 11018562 w 12192000"/>
              <a:gd name="connsiteY126" fmla="*/ 316991 h 1126566"/>
              <a:gd name="connsiteX127" fmla="*/ 11059692 w 12192000"/>
              <a:gd name="connsiteY127" fmla="*/ 319983 h 1126566"/>
              <a:gd name="connsiteX128" fmla="*/ 11160371 w 12192000"/>
              <a:gd name="connsiteY128" fmla="*/ 308440 h 1126566"/>
              <a:gd name="connsiteX129" fmla="*/ 11178386 w 12192000"/>
              <a:gd name="connsiteY129" fmla="*/ 299490 h 1126566"/>
              <a:gd name="connsiteX130" fmla="*/ 11192494 w 12192000"/>
              <a:gd name="connsiteY130" fmla="*/ 296221 h 1126566"/>
              <a:gd name="connsiteX131" fmla="*/ 11199770 w 12192000"/>
              <a:gd name="connsiteY131" fmla="*/ 299772 h 1126566"/>
              <a:gd name="connsiteX132" fmla="*/ 11217258 w 12192000"/>
              <a:gd name="connsiteY132" fmla="*/ 293681 h 1126566"/>
              <a:gd name="connsiteX133" fmla="*/ 11245798 w 12192000"/>
              <a:gd name="connsiteY133" fmla="*/ 292170 h 1126566"/>
              <a:gd name="connsiteX134" fmla="*/ 11255992 w 12192000"/>
              <a:gd name="connsiteY134" fmla="*/ 291919 h 1126566"/>
              <a:gd name="connsiteX135" fmla="*/ 11264859 w 12192000"/>
              <a:gd name="connsiteY135" fmla="*/ 293937 h 1126566"/>
              <a:gd name="connsiteX136" fmla="*/ 11276151 w 12192000"/>
              <a:gd name="connsiteY136" fmla="*/ 293070 h 1126566"/>
              <a:gd name="connsiteX137" fmla="*/ 11279850 w 12192000"/>
              <a:gd name="connsiteY137" fmla="*/ 291330 h 1126566"/>
              <a:gd name="connsiteX138" fmla="*/ 11290818 w 12192000"/>
              <a:gd name="connsiteY138" fmla="*/ 291060 h 1126566"/>
              <a:gd name="connsiteX139" fmla="*/ 11296248 w 12192000"/>
              <a:gd name="connsiteY139" fmla="*/ 290163 h 1126566"/>
              <a:gd name="connsiteX140" fmla="*/ 11301652 w 12192000"/>
              <a:gd name="connsiteY140" fmla="*/ 290324 h 1126566"/>
              <a:gd name="connsiteX141" fmla="*/ 11339114 w 12192000"/>
              <a:gd name="connsiteY141" fmla="*/ 288153 h 1126566"/>
              <a:gd name="connsiteX142" fmla="*/ 11345146 w 12192000"/>
              <a:gd name="connsiteY142" fmla="*/ 290802 h 1126566"/>
              <a:gd name="connsiteX143" fmla="*/ 11400126 w 12192000"/>
              <a:gd name="connsiteY143" fmla="*/ 292287 h 1126566"/>
              <a:gd name="connsiteX144" fmla="*/ 11400420 w 12192000"/>
              <a:gd name="connsiteY144" fmla="*/ 293758 h 1126566"/>
              <a:gd name="connsiteX145" fmla="*/ 11413889 w 12192000"/>
              <a:gd name="connsiteY145" fmla="*/ 300516 h 1126566"/>
              <a:gd name="connsiteX146" fmla="*/ 11440688 w 12192000"/>
              <a:gd name="connsiteY146" fmla="*/ 310121 h 1126566"/>
              <a:gd name="connsiteX147" fmla="*/ 11496733 w 12192000"/>
              <a:gd name="connsiteY147" fmla="*/ 350225 h 1126566"/>
              <a:gd name="connsiteX148" fmla="*/ 11554005 w 12192000"/>
              <a:gd name="connsiteY148" fmla="*/ 351933 h 1126566"/>
              <a:gd name="connsiteX149" fmla="*/ 11565304 w 12192000"/>
              <a:gd name="connsiteY149" fmla="*/ 353069 h 1126566"/>
              <a:gd name="connsiteX150" fmla="*/ 11565435 w 12192000"/>
              <a:gd name="connsiteY150" fmla="*/ 353419 h 1126566"/>
              <a:gd name="connsiteX151" fmla="*/ 11577168 w 12192000"/>
              <a:gd name="connsiteY151" fmla="*/ 355270 h 1126566"/>
              <a:gd name="connsiteX152" fmla="*/ 11585904 w 12192000"/>
              <a:gd name="connsiteY152" fmla="*/ 355142 h 1126566"/>
              <a:gd name="connsiteX153" fmla="*/ 11607823 w 12192000"/>
              <a:gd name="connsiteY153" fmla="*/ 357347 h 1126566"/>
              <a:gd name="connsiteX154" fmla="*/ 11614746 w 12192000"/>
              <a:gd name="connsiteY154" fmla="*/ 360281 h 1126566"/>
              <a:gd name="connsiteX155" fmla="*/ 11698873 w 12192000"/>
              <a:gd name="connsiteY155" fmla="*/ 397894 h 1126566"/>
              <a:gd name="connsiteX156" fmla="*/ 11779739 w 12192000"/>
              <a:gd name="connsiteY156" fmla="*/ 457323 h 1126566"/>
              <a:gd name="connsiteX157" fmla="*/ 11828107 w 12192000"/>
              <a:gd name="connsiteY157" fmla="*/ 477948 h 1126566"/>
              <a:gd name="connsiteX158" fmla="*/ 11866598 w 12192000"/>
              <a:gd name="connsiteY158" fmla="*/ 486803 h 1126566"/>
              <a:gd name="connsiteX159" fmla="*/ 11916744 w 12192000"/>
              <a:gd name="connsiteY159" fmla="*/ 502917 h 1126566"/>
              <a:gd name="connsiteX160" fmla="*/ 11949248 w 12192000"/>
              <a:gd name="connsiteY160" fmla="*/ 518881 h 1126566"/>
              <a:gd name="connsiteX161" fmla="*/ 11951002 w 12192000"/>
              <a:gd name="connsiteY161" fmla="*/ 518735 h 1126566"/>
              <a:gd name="connsiteX162" fmla="*/ 11957283 w 12192000"/>
              <a:gd name="connsiteY162" fmla="*/ 522828 h 1126566"/>
              <a:gd name="connsiteX163" fmla="*/ 11966535 w 12192000"/>
              <a:gd name="connsiteY163" fmla="*/ 527372 h 1126566"/>
              <a:gd name="connsiteX164" fmla="*/ 12026007 w 12192000"/>
              <a:gd name="connsiteY164" fmla="*/ 534384 h 1126566"/>
              <a:gd name="connsiteX165" fmla="*/ 12035188 w 12192000"/>
              <a:gd name="connsiteY165" fmla="*/ 529609 h 1126566"/>
              <a:gd name="connsiteX166" fmla="*/ 12115225 w 12192000"/>
              <a:gd name="connsiteY166" fmla="*/ 561895 h 1126566"/>
              <a:gd name="connsiteX167" fmla="*/ 12191636 w 12192000"/>
              <a:gd name="connsiteY167" fmla="*/ 558318 h 1126566"/>
              <a:gd name="connsiteX168" fmla="*/ 12192000 w 12192000"/>
              <a:gd name="connsiteY168" fmla="*/ 558295 h 1126566"/>
              <a:gd name="connsiteX169" fmla="*/ 12192000 w 12192000"/>
              <a:gd name="connsiteY169" fmla="*/ 1126566 h 1126566"/>
              <a:gd name="connsiteX170" fmla="*/ 0 w 12192000"/>
              <a:gd name="connsiteY170" fmla="*/ 1126566 h 1126566"/>
              <a:gd name="connsiteX171" fmla="*/ 0 w 12192000"/>
              <a:gd name="connsiteY171" fmla="*/ 401922 h 1126566"/>
              <a:gd name="connsiteX172" fmla="*/ 25242 w 12192000"/>
              <a:gd name="connsiteY172" fmla="*/ 388862 h 1126566"/>
              <a:gd name="connsiteX173" fmla="*/ 96922 w 12192000"/>
              <a:gd name="connsiteY173" fmla="*/ 357381 h 1126566"/>
              <a:gd name="connsiteX174" fmla="*/ 137910 w 12192000"/>
              <a:gd name="connsiteY174" fmla="*/ 314823 h 1126566"/>
              <a:gd name="connsiteX175" fmla="*/ 258712 w 12192000"/>
              <a:gd name="connsiteY175" fmla="*/ 286531 h 1126566"/>
              <a:gd name="connsiteX176" fmla="*/ 316354 w 12192000"/>
              <a:gd name="connsiteY176" fmla="*/ 238529 h 1126566"/>
              <a:gd name="connsiteX177" fmla="*/ 328834 w 12192000"/>
              <a:gd name="connsiteY177" fmla="*/ 240963 h 1126566"/>
              <a:gd name="connsiteX178" fmla="*/ 383414 w 12192000"/>
              <a:gd name="connsiteY178" fmla="*/ 221196 h 1126566"/>
              <a:gd name="connsiteX179" fmla="*/ 537708 w 12192000"/>
              <a:gd name="connsiteY179" fmla="*/ 119020 h 1126566"/>
              <a:gd name="connsiteX180" fmla="*/ 645390 w 12192000"/>
              <a:gd name="connsiteY180" fmla="*/ 81299 h 1126566"/>
              <a:gd name="connsiteX181" fmla="*/ 689561 w 12192000"/>
              <a:gd name="connsiteY181" fmla="*/ 73220 h 1126566"/>
              <a:gd name="connsiteX182" fmla="*/ 763197 w 12192000"/>
              <a:gd name="connsiteY182" fmla="*/ 59356 h 1126566"/>
              <a:gd name="connsiteX183" fmla="*/ 778208 w 12192000"/>
              <a:gd name="connsiteY183" fmla="*/ 63801 h 1126566"/>
              <a:gd name="connsiteX184" fmla="*/ 784725 w 12192000"/>
              <a:gd name="connsiteY184" fmla="*/ 62505 h 1126566"/>
              <a:gd name="connsiteX185" fmla="*/ 785400 w 12192000"/>
              <a:gd name="connsiteY185" fmla="*/ 62796 h 1126566"/>
              <a:gd name="connsiteX186" fmla="*/ 786774 w 12192000"/>
              <a:gd name="connsiteY186" fmla="*/ 62098 h 1126566"/>
              <a:gd name="connsiteX187" fmla="*/ 801216 w 12192000"/>
              <a:gd name="connsiteY187" fmla="*/ 59226 h 1126566"/>
              <a:gd name="connsiteX188" fmla="*/ 832892 w 12192000"/>
              <a:gd name="connsiteY188" fmla="*/ 62069 h 1126566"/>
              <a:gd name="connsiteX189" fmla="*/ 852003 w 12192000"/>
              <a:gd name="connsiteY189" fmla="*/ 61064 h 1126566"/>
              <a:gd name="connsiteX190" fmla="*/ 870719 w 12192000"/>
              <a:gd name="connsiteY190" fmla="*/ 47209 h 1126566"/>
              <a:gd name="connsiteX191" fmla="*/ 883786 w 12192000"/>
              <a:gd name="connsiteY191" fmla="*/ 45814 h 1126566"/>
              <a:gd name="connsiteX192" fmla="*/ 886400 w 12192000"/>
              <a:gd name="connsiteY192" fmla="*/ 43909 h 1126566"/>
              <a:gd name="connsiteX193" fmla="*/ 893881 w 12192000"/>
              <a:gd name="connsiteY193" fmla="*/ 40197 h 1126566"/>
              <a:gd name="connsiteX194" fmla="*/ 886282 w 12192000"/>
              <a:gd name="connsiteY194" fmla="*/ 36610 h 1126566"/>
              <a:gd name="connsiteX195" fmla="*/ 882653 w 12192000"/>
              <a:gd name="connsiteY195" fmla="*/ 24486 h 1126566"/>
              <a:gd name="connsiteX196" fmla="*/ 898087 w 12192000"/>
              <a:gd name="connsiteY196" fmla="*/ 11454 h 1126566"/>
              <a:gd name="connsiteX197" fmla="*/ 914199 w 12192000"/>
              <a:gd name="connsiteY197" fmla="*/ 6975 h 1126566"/>
              <a:gd name="connsiteX198" fmla="*/ 929751 w 12192000"/>
              <a:gd name="connsiteY198" fmla="*/ 5510 h 1126566"/>
              <a:gd name="connsiteX199" fmla="*/ 938844 w 12192000"/>
              <a:gd name="connsiteY199" fmla="*/ 8681 h 1126566"/>
              <a:gd name="connsiteX200" fmla="*/ 944941 w 12192000"/>
              <a:gd name="connsiteY200" fmla="*/ 6855 h 1126566"/>
              <a:gd name="connsiteX201" fmla="*/ 954142 w 12192000"/>
              <a:gd name="connsiteY201" fmla="*/ 8799 h 1126566"/>
              <a:gd name="connsiteX202" fmla="*/ 968213 w 12192000"/>
              <a:gd name="connsiteY202" fmla="*/ 19791 h 1126566"/>
              <a:gd name="connsiteX203" fmla="*/ 1177886 w 12192000"/>
              <a:gd name="connsiteY203" fmla="*/ 30728 h 1126566"/>
              <a:gd name="connsiteX204" fmla="*/ 1305018 w 12192000"/>
              <a:gd name="connsiteY204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406730 w 12192000"/>
              <a:gd name="connsiteY28" fmla="*/ 184179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08358 w 12192000"/>
              <a:gd name="connsiteY88" fmla="*/ 654694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25811 w 12192000"/>
              <a:gd name="connsiteY106" fmla="*/ 452486 h 1126566"/>
              <a:gd name="connsiteX107" fmla="*/ 9933026 w 12192000"/>
              <a:gd name="connsiteY107" fmla="*/ 457540 h 1126566"/>
              <a:gd name="connsiteX108" fmla="*/ 9988183 w 12192000"/>
              <a:gd name="connsiteY108" fmla="*/ 448079 h 1126566"/>
              <a:gd name="connsiteX109" fmla="*/ 9991965 w 12192000"/>
              <a:gd name="connsiteY109" fmla="*/ 435969 h 1126566"/>
              <a:gd name="connsiteX110" fmla="*/ 9986932 w 12192000"/>
              <a:gd name="connsiteY110" fmla="*/ 431168 h 1126566"/>
              <a:gd name="connsiteX111" fmla="*/ 9996190 w 12192000"/>
              <a:gd name="connsiteY111" fmla="*/ 429066 h 1126566"/>
              <a:gd name="connsiteX112" fmla="*/ 9999786 w 12192000"/>
              <a:gd name="connsiteY112" fmla="*/ 427758 h 1126566"/>
              <a:gd name="connsiteX113" fmla="*/ 10012936 w 12192000"/>
              <a:gd name="connsiteY113" fmla="*/ 428884 h 1126566"/>
              <a:gd name="connsiteX114" fmla="*/ 10038815 w 12192000"/>
              <a:gd name="connsiteY114" fmla="*/ 419316 h 1126566"/>
              <a:gd name="connsiteX115" fmla="*/ 10057432 w 12192000"/>
              <a:gd name="connsiteY115" fmla="*/ 421938 h 1126566"/>
              <a:gd name="connsiteX116" fmla="*/ 10121534 w 12192000"/>
              <a:gd name="connsiteY116" fmla="*/ 437514 h 1126566"/>
              <a:gd name="connsiteX117" fmla="*/ 10199200 w 12192000"/>
              <a:gd name="connsiteY117" fmla="*/ 438197 h 1126566"/>
              <a:gd name="connsiteX118" fmla="*/ 10245648 w 12192000"/>
              <a:gd name="connsiteY118" fmla="*/ 438831 h 1126566"/>
              <a:gd name="connsiteX119" fmla="*/ 10369590 w 12192000"/>
              <a:gd name="connsiteY119" fmla="*/ 423377 h 1126566"/>
              <a:gd name="connsiteX120" fmla="*/ 10575777 w 12192000"/>
              <a:gd name="connsiteY120" fmla="*/ 355859 h 1126566"/>
              <a:gd name="connsiteX121" fmla="*/ 10638984 w 12192000"/>
              <a:gd name="connsiteY121" fmla="*/ 347416 h 1126566"/>
              <a:gd name="connsiteX122" fmla="*/ 10649306 w 12192000"/>
              <a:gd name="connsiteY122" fmla="*/ 352042 h 1126566"/>
              <a:gd name="connsiteX123" fmla="*/ 10732175 w 12192000"/>
              <a:gd name="connsiteY123" fmla="*/ 317549 h 1126566"/>
              <a:gd name="connsiteX124" fmla="*/ 10862886 w 12192000"/>
              <a:gd name="connsiteY124" fmla="*/ 313438 h 1126566"/>
              <a:gd name="connsiteX125" fmla="*/ 10963063 w 12192000"/>
              <a:gd name="connsiteY125" fmla="*/ 317771 h 1126566"/>
              <a:gd name="connsiteX126" fmla="*/ 11018562 w 12192000"/>
              <a:gd name="connsiteY126" fmla="*/ 316991 h 1126566"/>
              <a:gd name="connsiteX127" fmla="*/ 11059692 w 12192000"/>
              <a:gd name="connsiteY127" fmla="*/ 319983 h 1126566"/>
              <a:gd name="connsiteX128" fmla="*/ 11160371 w 12192000"/>
              <a:gd name="connsiteY128" fmla="*/ 308440 h 1126566"/>
              <a:gd name="connsiteX129" fmla="*/ 11178386 w 12192000"/>
              <a:gd name="connsiteY129" fmla="*/ 299490 h 1126566"/>
              <a:gd name="connsiteX130" fmla="*/ 11192494 w 12192000"/>
              <a:gd name="connsiteY130" fmla="*/ 296221 h 1126566"/>
              <a:gd name="connsiteX131" fmla="*/ 11199770 w 12192000"/>
              <a:gd name="connsiteY131" fmla="*/ 299772 h 1126566"/>
              <a:gd name="connsiteX132" fmla="*/ 11217258 w 12192000"/>
              <a:gd name="connsiteY132" fmla="*/ 293681 h 1126566"/>
              <a:gd name="connsiteX133" fmla="*/ 11245798 w 12192000"/>
              <a:gd name="connsiteY133" fmla="*/ 292170 h 1126566"/>
              <a:gd name="connsiteX134" fmla="*/ 11255992 w 12192000"/>
              <a:gd name="connsiteY134" fmla="*/ 291919 h 1126566"/>
              <a:gd name="connsiteX135" fmla="*/ 11264859 w 12192000"/>
              <a:gd name="connsiteY135" fmla="*/ 293937 h 1126566"/>
              <a:gd name="connsiteX136" fmla="*/ 11276151 w 12192000"/>
              <a:gd name="connsiteY136" fmla="*/ 293070 h 1126566"/>
              <a:gd name="connsiteX137" fmla="*/ 11279850 w 12192000"/>
              <a:gd name="connsiteY137" fmla="*/ 291330 h 1126566"/>
              <a:gd name="connsiteX138" fmla="*/ 11290818 w 12192000"/>
              <a:gd name="connsiteY138" fmla="*/ 291060 h 1126566"/>
              <a:gd name="connsiteX139" fmla="*/ 11296248 w 12192000"/>
              <a:gd name="connsiteY139" fmla="*/ 290163 h 1126566"/>
              <a:gd name="connsiteX140" fmla="*/ 11301652 w 12192000"/>
              <a:gd name="connsiteY140" fmla="*/ 290324 h 1126566"/>
              <a:gd name="connsiteX141" fmla="*/ 11339114 w 12192000"/>
              <a:gd name="connsiteY141" fmla="*/ 288153 h 1126566"/>
              <a:gd name="connsiteX142" fmla="*/ 11345146 w 12192000"/>
              <a:gd name="connsiteY142" fmla="*/ 290802 h 1126566"/>
              <a:gd name="connsiteX143" fmla="*/ 11400126 w 12192000"/>
              <a:gd name="connsiteY143" fmla="*/ 292287 h 1126566"/>
              <a:gd name="connsiteX144" fmla="*/ 11400420 w 12192000"/>
              <a:gd name="connsiteY144" fmla="*/ 293758 h 1126566"/>
              <a:gd name="connsiteX145" fmla="*/ 11413889 w 12192000"/>
              <a:gd name="connsiteY145" fmla="*/ 300516 h 1126566"/>
              <a:gd name="connsiteX146" fmla="*/ 11440688 w 12192000"/>
              <a:gd name="connsiteY146" fmla="*/ 310121 h 1126566"/>
              <a:gd name="connsiteX147" fmla="*/ 11496733 w 12192000"/>
              <a:gd name="connsiteY147" fmla="*/ 350225 h 1126566"/>
              <a:gd name="connsiteX148" fmla="*/ 11554005 w 12192000"/>
              <a:gd name="connsiteY148" fmla="*/ 351933 h 1126566"/>
              <a:gd name="connsiteX149" fmla="*/ 11565304 w 12192000"/>
              <a:gd name="connsiteY149" fmla="*/ 353069 h 1126566"/>
              <a:gd name="connsiteX150" fmla="*/ 11565435 w 12192000"/>
              <a:gd name="connsiteY150" fmla="*/ 353419 h 1126566"/>
              <a:gd name="connsiteX151" fmla="*/ 11577168 w 12192000"/>
              <a:gd name="connsiteY151" fmla="*/ 355270 h 1126566"/>
              <a:gd name="connsiteX152" fmla="*/ 11585904 w 12192000"/>
              <a:gd name="connsiteY152" fmla="*/ 355142 h 1126566"/>
              <a:gd name="connsiteX153" fmla="*/ 11607823 w 12192000"/>
              <a:gd name="connsiteY153" fmla="*/ 357347 h 1126566"/>
              <a:gd name="connsiteX154" fmla="*/ 11614746 w 12192000"/>
              <a:gd name="connsiteY154" fmla="*/ 360281 h 1126566"/>
              <a:gd name="connsiteX155" fmla="*/ 11698873 w 12192000"/>
              <a:gd name="connsiteY155" fmla="*/ 397894 h 1126566"/>
              <a:gd name="connsiteX156" fmla="*/ 11779739 w 12192000"/>
              <a:gd name="connsiteY156" fmla="*/ 457323 h 1126566"/>
              <a:gd name="connsiteX157" fmla="*/ 11828107 w 12192000"/>
              <a:gd name="connsiteY157" fmla="*/ 477948 h 1126566"/>
              <a:gd name="connsiteX158" fmla="*/ 11866598 w 12192000"/>
              <a:gd name="connsiteY158" fmla="*/ 486803 h 1126566"/>
              <a:gd name="connsiteX159" fmla="*/ 11916744 w 12192000"/>
              <a:gd name="connsiteY159" fmla="*/ 502917 h 1126566"/>
              <a:gd name="connsiteX160" fmla="*/ 11949248 w 12192000"/>
              <a:gd name="connsiteY160" fmla="*/ 518881 h 1126566"/>
              <a:gd name="connsiteX161" fmla="*/ 11951002 w 12192000"/>
              <a:gd name="connsiteY161" fmla="*/ 518735 h 1126566"/>
              <a:gd name="connsiteX162" fmla="*/ 11957283 w 12192000"/>
              <a:gd name="connsiteY162" fmla="*/ 522828 h 1126566"/>
              <a:gd name="connsiteX163" fmla="*/ 11966535 w 12192000"/>
              <a:gd name="connsiteY163" fmla="*/ 527372 h 1126566"/>
              <a:gd name="connsiteX164" fmla="*/ 12026007 w 12192000"/>
              <a:gd name="connsiteY164" fmla="*/ 534384 h 1126566"/>
              <a:gd name="connsiteX165" fmla="*/ 12035188 w 12192000"/>
              <a:gd name="connsiteY165" fmla="*/ 529609 h 1126566"/>
              <a:gd name="connsiteX166" fmla="*/ 12115225 w 12192000"/>
              <a:gd name="connsiteY166" fmla="*/ 561895 h 1126566"/>
              <a:gd name="connsiteX167" fmla="*/ 12191636 w 12192000"/>
              <a:gd name="connsiteY167" fmla="*/ 558318 h 1126566"/>
              <a:gd name="connsiteX168" fmla="*/ 12192000 w 12192000"/>
              <a:gd name="connsiteY168" fmla="*/ 558295 h 1126566"/>
              <a:gd name="connsiteX169" fmla="*/ 12192000 w 12192000"/>
              <a:gd name="connsiteY169" fmla="*/ 1126566 h 1126566"/>
              <a:gd name="connsiteX170" fmla="*/ 0 w 12192000"/>
              <a:gd name="connsiteY170" fmla="*/ 1126566 h 1126566"/>
              <a:gd name="connsiteX171" fmla="*/ 0 w 12192000"/>
              <a:gd name="connsiteY171" fmla="*/ 401922 h 1126566"/>
              <a:gd name="connsiteX172" fmla="*/ 25242 w 12192000"/>
              <a:gd name="connsiteY172" fmla="*/ 388862 h 1126566"/>
              <a:gd name="connsiteX173" fmla="*/ 96922 w 12192000"/>
              <a:gd name="connsiteY173" fmla="*/ 357381 h 1126566"/>
              <a:gd name="connsiteX174" fmla="*/ 137910 w 12192000"/>
              <a:gd name="connsiteY174" fmla="*/ 314823 h 1126566"/>
              <a:gd name="connsiteX175" fmla="*/ 258712 w 12192000"/>
              <a:gd name="connsiteY175" fmla="*/ 286531 h 1126566"/>
              <a:gd name="connsiteX176" fmla="*/ 316354 w 12192000"/>
              <a:gd name="connsiteY176" fmla="*/ 238529 h 1126566"/>
              <a:gd name="connsiteX177" fmla="*/ 328834 w 12192000"/>
              <a:gd name="connsiteY177" fmla="*/ 240963 h 1126566"/>
              <a:gd name="connsiteX178" fmla="*/ 383414 w 12192000"/>
              <a:gd name="connsiteY178" fmla="*/ 221196 h 1126566"/>
              <a:gd name="connsiteX179" fmla="*/ 537708 w 12192000"/>
              <a:gd name="connsiteY179" fmla="*/ 119020 h 1126566"/>
              <a:gd name="connsiteX180" fmla="*/ 645390 w 12192000"/>
              <a:gd name="connsiteY180" fmla="*/ 81299 h 1126566"/>
              <a:gd name="connsiteX181" fmla="*/ 689561 w 12192000"/>
              <a:gd name="connsiteY181" fmla="*/ 73220 h 1126566"/>
              <a:gd name="connsiteX182" fmla="*/ 763197 w 12192000"/>
              <a:gd name="connsiteY182" fmla="*/ 59356 h 1126566"/>
              <a:gd name="connsiteX183" fmla="*/ 778208 w 12192000"/>
              <a:gd name="connsiteY183" fmla="*/ 63801 h 1126566"/>
              <a:gd name="connsiteX184" fmla="*/ 784725 w 12192000"/>
              <a:gd name="connsiteY184" fmla="*/ 62505 h 1126566"/>
              <a:gd name="connsiteX185" fmla="*/ 785400 w 12192000"/>
              <a:gd name="connsiteY185" fmla="*/ 62796 h 1126566"/>
              <a:gd name="connsiteX186" fmla="*/ 786774 w 12192000"/>
              <a:gd name="connsiteY186" fmla="*/ 62098 h 1126566"/>
              <a:gd name="connsiteX187" fmla="*/ 801216 w 12192000"/>
              <a:gd name="connsiteY187" fmla="*/ 59226 h 1126566"/>
              <a:gd name="connsiteX188" fmla="*/ 832892 w 12192000"/>
              <a:gd name="connsiteY188" fmla="*/ 62069 h 1126566"/>
              <a:gd name="connsiteX189" fmla="*/ 852003 w 12192000"/>
              <a:gd name="connsiteY189" fmla="*/ 61064 h 1126566"/>
              <a:gd name="connsiteX190" fmla="*/ 870719 w 12192000"/>
              <a:gd name="connsiteY190" fmla="*/ 47209 h 1126566"/>
              <a:gd name="connsiteX191" fmla="*/ 883786 w 12192000"/>
              <a:gd name="connsiteY191" fmla="*/ 45814 h 1126566"/>
              <a:gd name="connsiteX192" fmla="*/ 886400 w 12192000"/>
              <a:gd name="connsiteY192" fmla="*/ 43909 h 1126566"/>
              <a:gd name="connsiteX193" fmla="*/ 893881 w 12192000"/>
              <a:gd name="connsiteY193" fmla="*/ 40197 h 1126566"/>
              <a:gd name="connsiteX194" fmla="*/ 886282 w 12192000"/>
              <a:gd name="connsiteY194" fmla="*/ 36610 h 1126566"/>
              <a:gd name="connsiteX195" fmla="*/ 882653 w 12192000"/>
              <a:gd name="connsiteY195" fmla="*/ 24486 h 1126566"/>
              <a:gd name="connsiteX196" fmla="*/ 898087 w 12192000"/>
              <a:gd name="connsiteY196" fmla="*/ 11454 h 1126566"/>
              <a:gd name="connsiteX197" fmla="*/ 914199 w 12192000"/>
              <a:gd name="connsiteY197" fmla="*/ 6975 h 1126566"/>
              <a:gd name="connsiteX198" fmla="*/ 929751 w 12192000"/>
              <a:gd name="connsiteY198" fmla="*/ 5510 h 1126566"/>
              <a:gd name="connsiteX199" fmla="*/ 938844 w 12192000"/>
              <a:gd name="connsiteY199" fmla="*/ 8681 h 1126566"/>
              <a:gd name="connsiteX200" fmla="*/ 944941 w 12192000"/>
              <a:gd name="connsiteY200" fmla="*/ 6855 h 1126566"/>
              <a:gd name="connsiteX201" fmla="*/ 954142 w 12192000"/>
              <a:gd name="connsiteY201" fmla="*/ 8799 h 1126566"/>
              <a:gd name="connsiteX202" fmla="*/ 968213 w 12192000"/>
              <a:gd name="connsiteY202" fmla="*/ 19791 h 1126566"/>
              <a:gd name="connsiteX203" fmla="*/ 1177886 w 12192000"/>
              <a:gd name="connsiteY203" fmla="*/ 30728 h 1126566"/>
              <a:gd name="connsiteX204" fmla="*/ 1305018 w 12192000"/>
              <a:gd name="connsiteY204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406730 w 12192000"/>
              <a:gd name="connsiteY28" fmla="*/ 184179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08358 w 12192000"/>
              <a:gd name="connsiteY88" fmla="*/ 654694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25811 w 12192000"/>
              <a:gd name="connsiteY106" fmla="*/ 452486 h 1126566"/>
              <a:gd name="connsiteX107" fmla="*/ 9988183 w 12192000"/>
              <a:gd name="connsiteY107" fmla="*/ 448079 h 1126566"/>
              <a:gd name="connsiteX108" fmla="*/ 9991965 w 12192000"/>
              <a:gd name="connsiteY108" fmla="*/ 435969 h 1126566"/>
              <a:gd name="connsiteX109" fmla="*/ 9986932 w 12192000"/>
              <a:gd name="connsiteY109" fmla="*/ 431168 h 1126566"/>
              <a:gd name="connsiteX110" fmla="*/ 9996190 w 12192000"/>
              <a:gd name="connsiteY110" fmla="*/ 429066 h 1126566"/>
              <a:gd name="connsiteX111" fmla="*/ 9999786 w 12192000"/>
              <a:gd name="connsiteY111" fmla="*/ 427758 h 1126566"/>
              <a:gd name="connsiteX112" fmla="*/ 10012936 w 12192000"/>
              <a:gd name="connsiteY112" fmla="*/ 428884 h 1126566"/>
              <a:gd name="connsiteX113" fmla="*/ 10038815 w 12192000"/>
              <a:gd name="connsiteY113" fmla="*/ 419316 h 1126566"/>
              <a:gd name="connsiteX114" fmla="*/ 10057432 w 12192000"/>
              <a:gd name="connsiteY114" fmla="*/ 421938 h 1126566"/>
              <a:gd name="connsiteX115" fmla="*/ 10121534 w 12192000"/>
              <a:gd name="connsiteY115" fmla="*/ 437514 h 1126566"/>
              <a:gd name="connsiteX116" fmla="*/ 10199200 w 12192000"/>
              <a:gd name="connsiteY116" fmla="*/ 438197 h 1126566"/>
              <a:gd name="connsiteX117" fmla="*/ 10245648 w 12192000"/>
              <a:gd name="connsiteY117" fmla="*/ 438831 h 1126566"/>
              <a:gd name="connsiteX118" fmla="*/ 10369590 w 12192000"/>
              <a:gd name="connsiteY118" fmla="*/ 423377 h 1126566"/>
              <a:gd name="connsiteX119" fmla="*/ 10575777 w 12192000"/>
              <a:gd name="connsiteY119" fmla="*/ 355859 h 1126566"/>
              <a:gd name="connsiteX120" fmla="*/ 10638984 w 12192000"/>
              <a:gd name="connsiteY120" fmla="*/ 347416 h 1126566"/>
              <a:gd name="connsiteX121" fmla="*/ 10649306 w 12192000"/>
              <a:gd name="connsiteY121" fmla="*/ 352042 h 1126566"/>
              <a:gd name="connsiteX122" fmla="*/ 10732175 w 12192000"/>
              <a:gd name="connsiteY122" fmla="*/ 317549 h 1126566"/>
              <a:gd name="connsiteX123" fmla="*/ 10862886 w 12192000"/>
              <a:gd name="connsiteY123" fmla="*/ 313438 h 1126566"/>
              <a:gd name="connsiteX124" fmla="*/ 10963063 w 12192000"/>
              <a:gd name="connsiteY124" fmla="*/ 317771 h 1126566"/>
              <a:gd name="connsiteX125" fmla="*/ 11018562 w 12192000"/>
              <a:gd name="connsiteY125" fmla="*/ 316991 h 1126566"/>
              <a:gd name="connsiteX126" fmla="*/ 11059692 w 12192000"/>
              <a:gd name="connsiteY126" fmla="*/ 319983 h 1126566"/>
              <a:gd name="connsiteX127" fmla="*/ 11160371 w 12192000"/>
              <a:gd name="connsiteY127" fmla="*/ 308440 h 1126566"/>
              <a:gd name="connsiteX128" fmla="*/ 11178386 w 12192000"/>
              <a:gd name="connsiteY128" fmla="*/ 299490 h 1126566"/>
              <a:gd name="connsiteX129" fmla="*/ 11192494 w 12192000"/>
              <a:gd name="connsiteY129" fmla="*/ 296221 h 1126566"/>
              <a:gd name="connsiteX130" fmla="*/ 11199770 w 12192000"/>
              <a:gd name="connsiteY130" fmla="*/ 299772 h 1126566"/>
              <a:gd name="connsiteX131" fmla="*/ 11217258 w 12192000"/>
              <a:gd name="connsiteY131" fmla="*/ 293681 h 1126566"/>
              <a:gd name="connsiteX132" fmla="*/ 11245798 w 12192000"/>
              <a:gd name="connsiteY132" fmla="*/ 292170 h 1126566"/>
              <a:gd name="connsiteX133" fmla="*/ 11255992 w 12192000"/>
              <a:gd name="connsiteY133" fmla="*/ 291919 h 1126566"/>
              <a:gd name="connsiteX134" fmla="*/ 11264859 w 12192000"/>
              <a:gd name="connsiteY134" fmla="*/ 293937 h 1126566"/>
              <a:gd name="connsiteX135" fmla="*/ 11276151 w 12192000"/>
              <a:gd name="connsiteY135" fmla="*/ 293070 h 1126566"/>
              <a:gd name="connsiteX136" fmla="*/ 11279850 w 12192000"/>
              <a:gd name="connsiteY136" fmla="*/ 291330 h 1126566"/>
              <a:gd name="connsiteX137" fmla="*/ 11290818 w 12192000"/>
              <a:gd name="connsiteY137" fmla="*/ 291060 h 1126566"/>
              <a:gd name="connsiteX138" fmla="*/ 11296248 w 12192000"/>
              <a:gd name="connsiteY138" fmla="*/ 290163 h 1126566"/>
              <a:gd name="connsiteX139" fmla="*/ 11301652 w 12192000"/>
              <a:gd name="connsiteY139" fmla="*/ 290324 h 1126566"/>
              <a:gd name="connsiteX140" fmla="*/ 11339114 w 12192000"/>
              <a:gd name="connsiteY140" fmla="*/ 288153 h 1126566"/>
              <a:gd name="connsiteX141" fmla="*/ 11345146 w 12192000"/>
              <a:gd name="connsiteY141" fmla="*/ 290802 h 1126566"/>
              <a:gd name="connsiteX142" fmla="*/ 11400126 w 12192000"/>
              <a:gd name="connsiteY142" fmla="*/ 292287 h 1126566"/>
              <a:gd name="connsiteX143" fmla="*/ 11400420 w 12192000"/>
              <a:gd name="connsiteY143" fmla="*/ 293758 h 1126566"/>
              <a:gd name="connsiteX144" fmla="*/ 11413889 w 12192000"/>
              <a:gd name="connsiteY144" fmla="*/ 300516 h 1126566"/>
              <a:gd name="connsiteX145" fmla="*/ 11440688 w 12192000"/>
              <a:gd name="connsiteY145" fmla="*/ 310121 h 1126566"/>
              <a:gd name="connsiteX146" fmla="*/ 11496733 w 12192000"/>
              <a:gd name="connsiteY146" fmla="*/ 350225 h 1126566"/>
              <a:gd name="connsiteX147" fmla="*/ 11554005 w 12192000"/>
              <a:gd name="connsiteY147" fmla="*/ 351933 h 1126566"/>
              <a:gd name="connsiteX148" fmla="*/ 11565304 w 12192000"/>
              <a:gd name="connsiteY148" fmla="*/ 353069 h 1126566"/>
              <a:gd name="connsiteX149" fmla="*/ 11565435 w 12192000"/>
              <a:gd name="connsiteY149" fmla="*/ 353419 h 1126566"/>
              <a:gd name="connsiteX150" fmla="*/ 11577168 w 12192000"/>
              <a:gd name="connsiteY150" fmla="*/ 355270 h 1126566"/>
              <a:gd name="connsiteX151" fmla="*/ 11585904 w 12192000"/>
              <a:gd name="connsiteY151" fmla="*/ 355142 h 1126566"/>
              <a:gd name="connsiteX152" fmla="*/ 11607823 w 12192000"/>
              <a:gd name="connsiteY152" fmla="*/ 357347 h 1126566"/>
              <a:gd name="connsiteX153" fmla="*/ 11614746 w 12192000"/>
              <a:gd name="connsiteY153" fmla="*/ 360281 h 1126566"/>
              <a:gd name="connsiteX154" fmla="*/ 11698873 w 12192000"/>
              <a:gd name="connsiteY154" fmla="*/ 397894 h 1126566"/>
              <a:gd name="connsiteX155" fmla="*/ 11779739 w 12192000"/>
              <a:gd name="connsiteY155" fmla="*/ 457323 h 1126566"/>
              <a:gd name="connsiteX156" fmla="*/ 11828107 w 12192000"/>
              <a:gd name="connsiteY156" fmla="*/ 477948 h 1126566"/>
              <a:gd name="connsiteX157" fmla="*/ 11866598 w 12192000"/>
              <a:gd name="connsiteY157" fmla="*/ 486803 h 1126566"/>
              <a:gd name="connsiteX158" fmla="*/ 11916744 w 12192000"/>
              <a:gd name="connsiteY158" fmla="*/ 502917 h 1126566"/>
              <a:gd name="connsiteX159" fmla="*/ 11949248 w 12192000"/>
              <a:gd name="connsiteY159" fmla="*/ 518881 h 1126566"/>
              <a:gd name="connsiteX160" fmla="*/ 11951002 w 12192000"/>
              <a:gd name="connsiteY160" fmla="*/ 518735 h 1126566"/>
              <a:gd name="connsiteX161" fmla="*/ 11957283 w 12192000"/>
              <a:gd name="connsiteY161" fmla="*/ 522828 h 1126566"/>
              <a:gd name="connsiteX162" fmla="*/ 11966535 w 12192000"/>
              <a:gd name="connsiteY162" fmla="*/ 527372 h 1126566"/>
              <a:gd name="connsiteX163" fmla="*/ 12026007 w 12192000"/>
              <a:gd name="connsiteY163" fmla="*/ 534384 h 1126566"/>
              <a:gd name="connsiteX164" fmla="*/ 12035188 w 12192000"/>
              <a:gd name="connsiteY164" fmla="*/ 529609 h 1126566"/>
              <a:gd name="connsiteX165" fmla="*/ 12115225 w 12192000"/>
              <a:gd name="connsiteY165" fmla="*/ 561895 h 1126566"/>
              <a:gd name="connsiteX166" fmla="*/ 12191636 w 12192000"/>
              <a:gd name="connsiteY166" fmla="*/ 558318 h 1126566"/>
              <a:gd name="connsiteX167" fmla="*/ 12192000 w 12192000"/>
              <a:gd name="connsiteY167" fmla="*/ 558295 h 1126566"/>
              <a:gd name="connsiteX168" fmla="*/ 12192000 w 12192000"/>
              <a:gd name="connsiteY168" fmla="*/ 1126566 h 1126566"/>
              <a:gd name="connsiteX169" fmla="*/ 0 w 12192000"/>
              <a:gd name="connsiteY169" fmla="*/ 1126566 h 1126566"/>
              <a:gd name="connsiteX170" fmla="*/ 0 w 12192000"/>
              <a:gd name="connsiteY170" fmla="*/ 401922 h 1126566"/>
              <a:gd name="connsiteX171" fmla="*/ 25242 w 12192000"/>
              <a:gd name="connsiteY171" fmla="*/ 388862 h 1126566"/>
              <a:gd name="connsiteX172" fmla="*/ 96922 w 12192000"/>
              <a:gd name="connsiteY172" fmla="*/ 357381 h 1126566"/>
              <a:gd name="connsiteX173" fmla="*/ 137910 w 12192000"/>
              <a:gd name="connsiteY173" fmla="*/ 314823 h 1126566"/>
              <a:gd name="connsiteX174" fmla="*/ 258712 w 12192000"/>
              <a:gd name="connsiteY174" fmla="*/ 286531 h 1126566"/>
              <a:gd name="connsiteX175" fmla="*/ 316354 w 12192000"/>
              <a:gd name="connsiteY175" fmla="*/ 238529 h 1126566"/>
              <a:gd name="connsiteX176" fmla="*/ 328834 w 12192000"/>
              <a:gd name="connsiteY176" fmla="*/ 240963 h 1126566"/>
              <a:gd name="connsiteX177" fmla="*/ 383414 w 12192000"/>
              <a:gd name="connsiteY177" fmla="*/ 221196 h 1126566"/>
              <a:gd name="connsiteX178" fmla="*/ 537708 w 12192000"/>
              <a:gd name="connsiteY178" fmla="*/ 119020 h 1126566"/>
              <a:gd name="connsiteX179" fmla="*/ 645390 w 12192000"/>
              <a:gd name="connsiteY179" fmla="*/ 81299 h 1126566"/>
              <a:gd name="connsiteX180" fmla="*/ 689561 w 12192000"/>
              <a:gd name="connsiteY180" fmla="*/ 73220 h 1126566"/>
              <a:gd name="connsiteX181" fmla="*/ 763197 w 12192000"/>
              <a:gd name="connsiteY181" fmla="*/ 59356 h 1126566"/>
              <a:gd name="connsiteX182" fmla="*/ 778208 w 12192000"/>
              <a:gd name="connsiteY182" fmla="*/ 63801 h 1126566"/>
              <a:gd name="connsiteX183" fmla="*/ 784725 w 12192000"/>
              <a:gd name="connsiteY183" fmla="*/ 62505 h 1126566"/>
              <a:gd name="connsiteX184" fmla="*/ 785400 w 12192000"/>
              <a:gd name="connsiteY184" fmla="*/ 62796 h 1126566"/>
              <a:gd name="connsiteX185" fmla="*/ 786774 w 12192000"/>
              <a:gd name="connsiteY185" fmla="*/ 62098 h 1126566"/>
              <a:gd name="connsiteX186" fmla="*/ 801216 w 12192000"/>
              <a:gd name="connsiteY186" fmla="*/ 59226 h 1126566"/>
              <a:gd name="connsiteX187" fmla="*/ 832892 w 12192000"/>
              <a:gd name="connsiteY187" fmla="*/ 62069 h 1126566"/>
              <a:gd name="connsiteX188" fmla="*/ 852003 w 12192000"/>
              <a:gd name="connsiteY188" fmla="*/ 61064 h 1126566"/>
              <a:gd name="connsiteX189" fmla="*/ 870719 w 12192000"/>
              <a:gd name="connsiteY189" fmla="*/ 47209 h 1126566"/>
              <a:gd name="connsiteX190" fmla="*/ 883786 w 12192000"/>
              <a:gd name="connsiteY190" fmla="*/ 45814 h 1126566"/>
              <a:gd name="connsiteX191" fmla="*/ 886400 w 12192000"/>
              <a:gd name="connsiteY191" fmla="*/ 43909 h 1126566"/>
              <a:gd name="connsiteX192" fmla="*/ 893881 w 12192000"/>
              <a:gd name="connsiteY192" fmla="*/ 40197 h 1126566"/>
              <a:gd name="connsiteX193" fmla="*/ 886282 w 12192000"/>
              <a:gd name="connsiteY193" fmla="*/ 36610 h 1126566"/>
              <a:gd name="connsiteX194" fmla="*/ 882653 w 12192000"/>
              <a:gd name="connsiteY194" fmla="*/ 24486 h 1126566"/>
              <a:gd name="connsiteX195" fmla="*/ 898087 w 12192000"/>
              <a:gd name="connsiteY195" fmla="*/ 11454 h 1126566"/>
              <a:gd name="connsiteX196" fmla="*/ 914199 w 12192000"/>
              <a:gd name="connsiteY196" fmla="*/ 6975 h 1126566"/>
              <a:gd name="connsiteX197" fmla="*/ 929751 w 12192000"/>
              <a:gd name="connsiteY197" fmla="*/ 5510 h 1126566"/>
              <a:gd name="connsiteX198" fmla="*/ 938844 w 12192000"/>
              <a:gd name="connsiteY198" fmla="*/ 8681 h 1126566"/>
              <a:gd name="connsiteX199" fmla="*/ 944941 w 12192000"/>
              <a:gd name="connsiteY199" fmla="*/ 6855 h 1126566"/>
              <a:gd name="connsiteX200" fmla="*/ 954142 w 12192000"/>
              <a:gd name="connsiteY200" fmla="*/ 8799 h 1126566"/>
              <a:gd name="connsiteX201" fmla="*/ 968213 w 12192000"/>
              <a:gd name="connsiteY201" fmla="*/ 19791 h 1126566"/>
              <a:gd name="connsiteX202" fmla="*/ 1177886 w 12192000"/>
              <a:gd name="connsiteY202" fmla="*/ 30728 h 1126566"/>
              <a:gd name="connsiteX203" fmla="*/ 1305018 w 12192000"/>
              <a:gd name="connsiteY20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406730 w 12192000"/>
              <a:gd name="connsiteY28" fmla="*/ 184179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08358 w 12192000"/>
              <a:gd name="connsiteY88" fmla="*/ 654694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53039 w 12192000"/>
              <a:gd name="connsiteY106" fmla="*/ 452486 h 1126566"/>
              <a:gd name="connsiteX107" fmla="*/ 9988183 w 12192000"/>
              <a:gd name="connsiteY107" fmla="*/ 448079 h 1126566"/>
              <a:gd name="connsiteX108" fmla="*/ 9991965 w 12192000"/>
              <a:gd name="connsiteY108" fmla="*/ 435969 h 1126566"/>
              <a:gd name="connsiteX109" fmla="*/ 9986932 w 12192000"/>
              <a:gd name="connsiteY109" fmla="*/ 431168 h 1126566"/>
              <a:gd name="connsiteX110" fmla="*/ 9996190 w 12192000"/>
              <a:gd name="connsiteY110" fmla="*/ 429066 h 1126566"/>
              <a:gd name="connsiteX111" fmla="*/ 9999786 w 12192000"/>
              <a:gd name="connsiteY111" fmla="*/ 427758 h 1126566"/>
              <a:gd name="connsiteX112" fmla="*/ 10012936 w 12192000"/>
              <a:gd name="connsiteY112" fmla="*/ 428884 h 1126566"/>
              <a:gd name="connsiteX113" fmla="*/ 10038815 w 12192000"/>
              <a:gd name="connsiteY113" fmla="*/ 419316 h 1126566"/>
              <a:gd name="connsiteX114" fmla="*/ 10057432 w 12192000"/>
              <a:gd name="connsiteY114" fmla="*/ 421938 h 1126566"/>
              <a:gd name="connsiteX115" fmla="*/ 10121534 w 12192000"/>
              <a:gd name="connsiteY115" fmla="*/ 437514 h 1126566"/>
              <a:gd name="connsiteX116" fmla="*/ 10199200 w 12192000"/>
              <a:gd name="connsiteY116" fmla="*/ 438197 h 1126566"/>
              <a:gd name="connsiteX117" fmla="*/ 10245648 w 12192000"/>
              <a:gd name="connsiteY117" fmla="*/ 438831 h 1126566"/>
              <a:gd name="connsiteX118" fmla="*/ 10369590 w 12192000"/>
              <a:gd name="connsiteY118" fmla="*/ 423377 h 1126566"/>
              <a:gd name="connsiteX119" fmla="*/ 10575777 w 12192000"/>
              <a:gd name="connsiteY119" fmla="*/ 355859 h 1126566"/>
              <a:gd name="connsiteX120" fmla="*/ 10638984 w 12192000"/>
              <a:gd name="connsiteY120" fmla="*/ 347416 h 1126566"/>
              <a:gd name="connsiteX121" fmla="*/ 10649306 w 12192000"/>
              <a:gd name="connsiteY121" fmla="*/ 352042 h 1126566"/>
              <a:gd name="connsiteX122" fmla="*/ 10732175 w 12192000"/>
              <a:gd name="connsiteY122" fmla="*/ 317549 h 1126566"/>
              <a:gd name="connsiteX123" fmla="*/ 10862886 w 12192000"/>
              <a:gd name="connsiteY123" fmla="*/ 313438 h 1126566"/>
              <a:gd name="connsiteX124" fmla="*/ 10963063 w 12192000"/>
              <a:gd name="connsiteY124" fmla="*/ 317771 h 1126566"/>
              <a:gd name="connsiteX125" fmla="*/ 11018562 w 12192000"/>
              <a:gd name="connsiteY125" fmla="*/ 316991 h 1126566"/>
              <a:gd name="connsiteX126" fmla="*/ 11059692 w 12192000"/>
              <a:gd name="connsiteY126" fmla="*/ 319983 h 1126566"/>
              <a:gd name="connsiteX127" fmla="*/ 11160371 w 12192000"/>
              <a:gd name="connsiteY127" fmla="*/ 308440 h 1126566"/>
              <a:gd name="connsiteX128" fmla="*/ 11178386 w 12192000"/>
              <a:gd name="connsiteY128" fmla="*/ 299490 h 1126566"/>
              <a:gd name="connsiteX129" fmla="*/ 11192494 w 12192000"/>
              <a:gd name="connsiteY129" fmla="*/ 296221 h 1126566"/>
              <a:gd name="connsiteX130" fmla="*/ 11199770 w 12192000"/>
              <a:gd name="connsiteY130" fmla="*/ 299772 h 1126566"/>
              <a:gd name="connsiteX131" fmla="*/ 11217258 w 12192000"/>
              <a:gd name="connsiteY131" fmla="*/ 293681 h 1126566"/>
              <a:gd name="connsiteX132" fmla="*/ 11245798 w 12192000"/>
              <a:gd name="connsiteY132" fmla="*/ 292170 h 1126566"/>
              <a:gd name="connsiteX133" fmla="*/ 11255992 w 12192000"/>
              <a:gd name="connsiteY133" fmla="*/ 291919 h 1126566"/>
              <a:gd name="connsiteX134" fmla="*/ 11264859 w 12192000"/>
              <a:gd name="connsiteY134" fmla="*/ 293937 h 1126566"/>
              <a:gd name="connsiteX135" fmla="*/ 11276151 w 12192000"/>
              <a:gd name="connsiteY135" fmla="*/ 293070 h 1126566"/>
              <a:gd name="connsiteX136" fmla="*/ 11279850 w 12192000"/>
              <a:gd name="connsiteY136" fmla="*/ 291330 h 1126566"/>
              <a:gd name="connsiteX137" fmla="*/ 11290818 w 12192000"/>
              <a:gd name="connsiteY137" fmla="*/ 291060 h 1126566"/>
              <a:gd name="connsiteX138" fmla="*/ 11296248 w 12192000"/>
              <a:gd name="connsiteY138" fmla="*/ 290163 h 1126566"/>
              <a:gd name="connsiteX139" fmla="*/ 11301652 w 12192000"/>
              <a:gd name="connsiteY139" fmla="*/ 290324 h 1126566"/>
              <a:gd name="connsiteX140" fmla="*/ 11339114 w 12192000"/>
              <a:gd name="connsiteY140" fmla="*/ 288153 h 1126566"/>
              <a:gd name="connsiteX141" fmla="*/ 11345146 w 12192000"/>
              <a:gd name="connsiteY141" fmla="*/ 290802 h 1126566"/>
              <a:gd name="connsiteX142" fmla="*/ 11400126 w 12192000"/>
              <a:gd name="connsiteY142" fmla="*/ 292287 h 1126566"/>
              <a:gd name="connsiteX143" fmla="*/ 11400420 w 12192000"/>
              <a:gd name="connsiteY143" fmla="*/ 293758 h 1126566"/>
              <a:gd name="connsiteX144" fmla="*/ 11413889 w 12192000"/>
              <a:gd name="connsiteY144" fmla="*/ 300516 h 1126566"/>
              <a:gd name="connsiteX145" fmla="*/ 11440688 w 12192000"/>
              <a:gd name="connsiteY145" fmla="*/ 310121 h 1126566"/>
              <a:gd name="connsiteX146" fmla="*/ 11496733 w 12192000"/>
              <a:gd name="connsiteY146" fmla="*/ 350225 h 1126566"/>
              <a:gd name="connsiteX147" fmla="*/ 11554005 w 12192000"/>
              <a:gd name="connsiteY147" fmla="*/ 351933 h 1126566"/>
              <a:gd name="connsiteX148" fmla="*/ 11565304 w 12192000"/>
              <a:gd name="connsiteY148" fmla="*/ 353069 h 1126566"/>
              <a:gd name="connsiteX149" fmla="*/ 11565435 w 12192000"/>
              <a:gd name="connsiteY149" fmla="*/ 353419 h 1126566"/>
              <a:gd name="connsiteX150" fmla="*/ 11577168 w 12192000"/>
              <a:gd name="connsiteY150" fmla="*/ 355270 h 1126566"/>
              <a:gd name="connsiteX151" fmla="*/ 11585904 w 12192000"/>
              <a:gd name="connsiteY151" fmla="*/ 355142 h 1126566"/>
              <a:gd name="connsiteX152" fmla="*/ 11607823 w 12192000"/>
              <a:gd name="connsiteY152" fmla="*/ 357347 h 1126566"/>
              <a:gd name="connsiteX153" fmla="*/ 11614746 w 12192000"/>
              <a:gd name="connsiteY153" fmla="*/ 360281 h 1126566"/>
              <a:gd name="connsiteX154" fmla="*/ 11698873 w 12192000"/>
              <a:gd name="connsiteY154" fmla="*/ 397894 h 1126566"/>
              <a:gd name="connsiteX155" fmla="*/ 11779739 w 12192000"/>
              <a:gd name="connsiteY155" fmla="*/ 457323 h 1126566"/>
              <a:gd name="connsiteX156" fmla="*/ 11828107 w 12192000"/>
              <a:gd name="connsiteY156" fmla="*/ 477948 h 1126566"/>
              <a:gd name="connsiteX157" fmla="*/ 11866598 w 12192000"/>
              <a:gd name="connsiteY157" fmla="*/ 486803 h 1126566"/>
              <a:gd name="connsiteX158" fmla="*/ 11916744 w 12192000"/>
              <a:gd name="connsiteY158" fmla="*/ 502917 h 1126566"/>
              <a:gd name="connsiteX159" fmla="*/ 11949248 w 12192000"/>
              <a:gd name="connsiteY159" fmla="*/ 518881 h 1126566"/>
              <a:gd name="connsiteX160" fmla="*/ 11951002 w 12192000"/>
              <a:gd name="connsiteY160" fmla="*/ 518735 h 1126566"/>
              <a:gd name="connsiteX161" fmla="*/ 11957283 w 12192000"/>
              <a:gd name="connsiteY161" fmla="*/ 522828 h 1126566"/>
              <a:gd name="connsiteX162" fmla="*/ 11966535 w 12192000"/>
              <a:gd name="connsiteY162" fmla="*/ 527372 h 1126566"/>
              <a:gd name="connsiteX163" fmla="*/ 12026007 w 12192000"/>
              <a:gd name="connsiteY163" fmla="*/ 534384 h 1126566"/>
              <a:gd name="connsiteX164" fmla="*/ 12035188 w 12192000"/>
              <a:gd name="connsiteY164" fmla="*/ 529609 h 1126566"/>
              <a:gd name="connsiteX165" fmla="*/ 12115225 w 12192000"/>
              <a:gd name="connsiteY165" fmla="*/ 561895 h 1126566"/>
              <a:gd name="connsiteX166" fmla="*/ 12191636 w 12192000"/>
              <a:gd name="connsiteY166" fmla="*/ 558318 h 1126566"/>
              <a:gd name="connsiteX167" fmla="*/ 12192000 w 12192000"/>
              <a:gd name="connsiteY167" fmla="*/ 558295 h 1126566"/>
              <a:gd name="connsiteX168" fmla="*/ 12192000 w 12192000"/>
              <a:gd name="connsiteY168" fmla="*/ 1126566 h 1126566"/>
              <a:gd name="connsiteX169" fmla="*/ 0 w 12192000"/>
              <a:gd name="connsiteY169" fmla="*/ 1126566 h 1126566"/>
              <a:gd name="connsiteX170" fmla="*/ 0 w 12192000"/>
              <a:gd name="connsiteY170" fmla="*/ 401922 h 1126566"/>
              <a:gd name="connsiteX171" fmla="*/ 25242 w 12192000"/>
              <a:gd name="connsiteY171" fmla="*/ 388862 h 1126566"/>
              <a:gd name="connsiteX172" fmla="*/ 96922 w 12192000"/>
              <a:gd name="connsiteY172" fmla="*/ 357381 h 1126566"/>
              <a:gd name="connsiteX173" fmla="*/ 137910 w 12192000"/>
              <a:gd name="connsiteY173" fmla="*/ 314823 h 1126566"/>
              <a:gd name="connsiteX174" fmla="*/ 258712 w 12192000"/>
              <a:gd name="connsiteY174" fmla="*/ 286531 h 1126566"/>
              <a:gd name="connsiteX175" fmla="*/ 316354 w 12192000"/>
              <a:gd name="connsiteY175" fmla="*/ 238529 h 1126566"/>
              <a:gd name="connsiteX176" fmla="*/ 328834 w 12192000"/>
              <a:gd name="connsiteY176" fmla="*/ 240963 h 1126566"/>
              <a:gd name="connsiteX177" fmla="*/ 383414 w 12192000"/>
              <a:gd name="connsiteY177" fmla="*/ 221196 h 1126566"/>
              <a:gd name="connsiteX178" fmla="*/ 537708 w 12192000"/>
              <a:gd name="connsiteY178" fmla="*/ 119020 h 1126566"/>
              <a:gd name="connsiteX179" fmla="*/ 645390 w 12192000"/>
              <a:gd name="connsiteY179" fmla="*/ 81299 h 1126566"/>
              <a:gd name="connsiteX180" fmla="*/ 689561 w 12192000"/>
              <a:gd name="connsiteY180" fmla="*/ 73220 h 1126566"/>
              <a:gd name="connsiteX181" fmla="*/ 763197 w 12192000"/>
              <a:gd name="connsiteY181" fmla="*/ 59356 h 1126566"/>
              <a:gd name="connsiteX182" fmla="*/ 778208 w 12192000"/>
              <a:gd name="connsiteY182" fmla="*/ 63801 h 1126566"/>
              <a:gd name="connsiteX183" fmla="*/ 784725 w 12192000"/>
              <a:gd name="connsiteY183" fmla="*/ 62505 h 1126566"/>
              <a:gd name="connsiteX184" fmla="*/ 785400 w 12192000"/>
              <a:gd name="connsiteY184" fmla="*/ 62796 h 1126566"/>
              <a:gd name="connsiteX185" fmla="*/ 786774 w 12192000"/>
              <a:gd name="connsiteY185" fmla="*/ 62098 h 1126566"/>
              <a:gd name="connsiteX186" fmla="*/ 801216 w 12192000"/>
              <a:gd name="connsiteY186" fmla="*/ 59226 h 1126566"/>
              <a:gd name="connsiteX187" fmla="*/ 832892 w 12192000"/>
              <a:gd name="connsiteY187" fmla="*/ 62069 h 1126566"/>
              <a:gd name="connsiteX188" fmla="*/ 852003 w 12192000"/>
              <a:gd name="connsiteY188" fmla="*/ 61064 h 1126566"/>
              <a:gd name="connsiteX189" fmla="*/ 870719 w 12192000"/>
              <a:gd name="connsiteY189" fmla="*/ 47209 h 1126566"/>
              <a:gd name="connsiteX190" fmla="*/ 883786 w 12192000"/>
              <a:gd name="connsiteY190" fmla="*/ 45814 h 1126566"/>
              <a:gd name="connsiteX191" fmla="*/ 886400 w 12192000"/>
              <a:gd name="connsiteY191" fmla="*/ 43909 h 1126566"/>
              <a:gd name="connsiteX192" fmla="*/ 893881 w 12192000"/>
              <a:gd name="connsiteY192" fmla="*/ 40197 h 1126566"/>
              <a:gd name="connsiteX193" fmla="*/ 886282 w 12192000"/>
              <a:gd name="connsiteY193" fmla="*/ 36610 h 1126566"/>
              <a:gd name="connsiteX194" fmla="*/ 882653 w 12192000"/>
              <a:gd name="connsiteY194" fmla="*/ 24486 h 1126566"/>
              <a:gd name="connsiteX195" fmla="*/ 898087 w 12192000"/>
              <a:gd name="connsiteY195" fmla="*/ 11454 h 1126566"/>
              <a:gd name="connsiteX196" fmla="*/ 914199 w 12192000"/>
              <a:gd name="connsiteY196" fmla="*/ 6975 h 1126566"/>
              <a:gd name="connsiteX197" fmla="*/ 929751 w 12192000"/>
              <a:gd name="connsiteY197" fmla="*/ 5510 h 1126566"/>
              <a:gd name="connsiteX198" fmla="*/ 938844 w 12192000"/>
              <a:gd name="connsiteY198" fmla="*/ 8681 h 1126566"/>
              <a:gd name="connsiteX199" fmla="*/ 944941 w 12192000"/>
              <a:gd name="connsiteY199" fmla="*/ 6855 h 1126566"/>
              <a:gd name="connsiteX200" fmla="*/ 954142 w 12192000"/>
              <a:gd name="connsiteY200" fmla="*/ 8799 h 1126566"/>
              <a:gd name="connsiteX201" fmla="*/ 968213 w 12192000"/>
              <a:gd name="connsiteY201" fmla="*/ 19791 h 1126566"/>
              <a:gd name="connsiteX202" fmla="*/ 1177886 w 12192000"/>
              <a:gd name="connsiteY202" fmla="*/ 30728 h 1126566"/>
              <a:gd name="connsiteX203" fmla="*/ 1305018 w 12192000"/>
              <a:gd name="connsiteY20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396234 w 12192000"/>
              <a:gd name="connsiteY27" fmla="*/ 176379 h 1126566"/>
              <a:gd name="connsiteX28" fmla="*/ 2542869 w 12192000"/>
              <a:gd name="connsiteY28" fmla="*/ 188717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08358 w 12192000"/>
              <a:gd name="connsiteY88" fmla="*/ 654694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53039 w 12192000"/>
              <a:gd name="connsiteY106" fmla="*/ 452486 h 1126566"/>
              <a:gd name="connsiteX107" fmla="*/ 9988183 w 12192000"/>
              <a:gd name="connsiteY107" fmla="*/ 448079 h 1126566"/>
              <a:gd name="connsiteX108" fmla="*/ 9991965 w 12192000"/>
              <a:gd name="connsiteY108" fmla="*/ 435969 h 1126566"/>
              <a:gd name="connsiteX109" fmla="*/ 9986932 w 12192000"/>
              <a:gd name="connsiteY109" fmla="*/ 431168 h 1126566"/>
              <a:gd name="connsiteX110" fmla="*/ 9996190 w 12192000"/>
              <a:gd name="connsiteY110" fmla="*/ 429066 h 1126566"/>
              <a:gd name="connsiteX111" fmla="*/ 9999786 w 12192000"/>
              <a:gd name="connsiteY111" fmla="*/ 427758 h 1126566"/>
              <a:gd name="connsiteX112" fmla="*/ 10012936 w 12192000"/>
              <a:gd name="connsiteY112" fmla="*/ 428884 h 1126566"/>
              <a:gd name="connsiteX113" fmla="*/ 10038815 w 12192000"/>
              <a:gd name="connsiteY113" fmla="*/ 419316 h 1126566"/>
              <a:gd name="connsiteX114" fmla="*/ 10057432 w 12192000"/>
              <a:gd name="connsiteY114" fmla="*/ 421938 h 1126566"/>
              <a:gd name="connsiteX115" fmla="*/ 10121534 w 12192000"/>
              <a:gd name="connsiteY115" fmla="*/ 437514 h 1126566"/>
              <a:gd name="connsiteX116" fmla="*/ 10199200 w 12192000"/>
              <a:gd name="connsiteY116" fmla="*/ 438197 h 1126566"/>
              <a:gd name="connsiteX117" fmla="*/ 10245648 w 12192000"/>
              <a:gd name="connsiteY117" fmla="*/ 438831 h 1126566"/>
              <a:gd name="connsiteX118" fmla="*/ 10369590 w 12192000"/>
              <a:gd name="connsiteY118" fmla="*/ 423377 h 1126566"/>
              <a:gd name="connsiteX119" fmla="*/ 10575777 w 12192000"/>
              <a:gd name="connsiteY119" fmla="*/ 355859 h 1126566"/>
              <a:gd name="connsiteX120" fmla="*/ 10638984 w 12192000"/>
              <a:gd name="connsiteY120" fmla="*/ 347416 h 1126566"/>
              <a:gd name="connsiteX121" fmla="*/ 10649306 w 12192000"/>
              <a:gd name="connsiteY121" fmla="*/ 352042 h 1126566"/>
              <a:gd name="connsiteX122" fmla="*/ 10732175 w 12192000"/>
              <a:gd name="connsiteY122" fmla="*/ 317549 h 1126566"/>
              <a:gd name="connsiteX123" fmla="*/ 10862886 w 12192000"/>
              <a:gd name="connsiteY123" fmla="*/ 313438 h 1126566"/>
              <a:gd name="connsiteX124" fmla="*/ 10963063 w 12192000"/>
              <a:gd name="connsiteY124" fmla="*/ 317771 h 1126566"/>
              <a:gd name="connsiteX125" fmla="*/ 11018562 w 12192000"/>
              <a:gd name="connsiteY125" fmla="*/ 316991 h 1126566"/>
              <a:gd name="connsiteX126" fmla="*/ 11059692 w 12192000"/>
              <a:gd name="connsiteY126" fmla="*/ 319983 h 1126566"/>
              <a:gd name="connsiteX127" fmla="*/ 11160371 w 12192000"/>
              <a:gd name="connsiteY127" fmla="*/ 308440 h 1126566"/>
              <a:gd name="connsiteX128" fmla="*/ 11178386 w 12192000"/>
              <a:gd name="connsiteY128" fmla="*/ 299490 h 1126566"/>
              <a:gd name="connsiteX129" fmla="*/ 11192494 w 12192000"/>
              <a:gd name="connsiteY129" fmla="*/ 296221 h 1126566"/>
              <a:gd name="connsiteX130" fmla="*/ 11199770 w 12192000"/>
              <a:gd name="connsiteY130" fmla="*/ 299772 h 1126566"/>
              <a:gd name="connsiteX131" fmla="*/ 11217258 w 12192000"/>
              <a:gd name="connsiteY131" fmla="*/ 293681 h 1126566"/>
              <a:gd name="connsiteX132" fmla="*/ 11245798 w 12192000"/>
              <a:gd name="connsiteY132" fmla="*/ 292170 h 1126566"/>
              <a:gd name="connsiteX133" fmla="*/ 11255992 w 12192000"/>
              <a:gd name="connsiteY133" fmla="*/ 291919 h 1126566"/>
              <a:gd name="connsiteX134" fmla="*/ 11264859 w 12192000"/>
              <a:gd name="connsiteY134" fmla="*/ 293937 h 1126566"/>
              <a:gd name="connsiteX135" fmla="*/ 11276151 w 12192000"/>
              <a:gd name="connsiteY135" fmla="*/ 293070 h 1126566"/>
              <a:gd name="connsiteX136" fmla="*/ 11279850 w 12192000"/>
              <a:gd name="connsiteY136" fmla="*/ 291330 h 1126566"/>
              <a:gd name="connsiteX137" fmla="*/ 11290818 w 12192000"/>
              <a:gd name="connsiteY137" fmla="*/ 291060 h 1126566"/>
              <a:gd name="connsiteX138" fmla="*/ 11296248 w 12192000"/>
              <a:gd name="connsiteY138" fmla="*/ 290163 h 1126566"/>
              <a:gd name="connsiteX139" fmla="*/ 11301652 w 12192000"/>
              <a:gd name="connsiteY139" fmla="*/ 290324 h 1126566"/>
              <a:gd name="connsiteX140" fmla="*/ 11339114 w 12192000"/>
              <a:gd name="connsiteY140" fmla="*/ 288153 h 1126566"/>
              <a:gd name="connsiteX141" fmla="*/ 11345146 w 12192000"/>
              <a:gd name="connsiteY141" fmla="*/ 290802 h 1126566"/>
              <a:gd name="connsiteX142" fmla="*/ 11400126 w 12192000"/>
              <a:gd name="connsiteY142" fmla="*/ 292287 h 1126566"/>
              <a:gd name="connsiteX143" fmla="*/ 11400420 w 12192000"/>
              <a:gd name="connsiteY143" fmla="*/ 293758 h 1126566"/>
              <a:gd name="connsiteX144" fmla="*/ 11413889 w 12192000"/>
              <a:gd name="connsiteY144" fmla="*/ 300516 h 1126566"/>
              <a:gd name="connsiteX145" fmla="*/ 11440688 w 12192000"/>
              <a:gd name="connsiteY145" fmla="*/ 310121 h 1126566"/>
              <a:gd name="connsiteX146" fmla="*/ 11496733 w 12192000"/>
              <a:gd name="connsiteY146" fmla="*/ 350225 h 1126566"/>
              <a:gd name="connsiteX147" fmla="*/ 11554005 w 12192000"/>
              <a:gd name="connsiteY147" fmla="*/ 351933 h 1126566"/>
              <a:gd name="connsiteX148" fmla="*/ 11565304 w 12192000"/>
              <a:gd name="connsiteY148" fmla="*/ 353069 h 1126566"/>
              <a:gd name="connsiteX149" fmla="*/ 11565435 w 12192000"/>
              <a:gd name="connsiteY149" fmla="*/ 353419 h 1126566"/>
              <a:gd name="connsiteX150" fmla="*/ 11577168 w 12192000"/>
              <a:gd name="connsiteY150" fmla="*/ 355270 h 1126566"/>
              <a:gd name="connsiteX151" fmla="*/ 11585904 w 12192000"/>
              <a:gd name="connsiteY151" fmla="*/ 355142 h 1126566"/>
              <a:gd name="connsiteX152" fmla="*/ 11607823 w 12192000"/>
              <a:gd name="connsiteY152" fmla="*/ 357347 h 1126566"/>
              <a:gd name="connsiteX153" fmla="*/ 11614746 w 12192000"/>
              <a:gd name="connsiteY153" fmla="*/ 360281 h 1126566"/>
              <a:gd name="connsiteX154" fmla="*/ 11698873 w 12192000"/>
              <a:gd name="connsiteY154" fmla="*/ 397894 h 1126566"/>
              <a:gd name="connsiteX155" fmla="*/ 11779739 w 12192000"/>
              <a:gd name="connsiteY155" fmla="*/ 457323 h 1126566"/>
              <a:gd name="connsiteX156" fmla="*/ 11828107 w 12192000"/>
              <a:gd name="connsiteY156" fmla="*/ 477948 h 1126566"/>
              <a:gd name="connsiteX157" fmla="*/ 11866598 w 12192000"/>
              <a:gd name="connsiteY157" fmla="*/ 486803 h 1126566"/>
              <a:gd name="connsiteX158" fmla="*/ 11916744 w 12192000"/>
              <a:gd name="connsiteY158" fmla="*/ 502917 h 1126566"/>
              <a:gd name="connsiteX159" fmla="*/ 11949248 w 12192000"/>
              <a:gd name="connsiteY159" fmla="*/ 518881 h 1126566"/>
              <a:gd name="connsiteX160" fmla="*/ 11951002 w 12192000"/>
              <a:gd name="connsiteY160" fmla="*/ 518735 h 1126566"/>
              <a:gd name="connsiteX161" fmla="*/ 11957283 w 12192000"/>
              <a:gd name="connsiteY161" fmla="*/ 522828 h 1126566"/>
              <a:gd name="connsiteX162" fmla="*/ 11966535 w 12192000"/>
              <a:gd name="connsiteY162" fmla="*/ 527372 h 1126566"/>
              <a:gd name="connsiteX163" fmla="*/ 12026007 w 12192000"/>
              <a:gd name="connsiteY163" fmla="*/ 534384 h 1126566"/>
              <a:gd name="connsiteX164" fmla="*/ 12035188 w 12192000"/>
              <a:gd name="connsiteY164" fmla="*/ 529609 h 1126566"/>
              <a:gd name="connsiteX165" fmla="*/ 12115225 w 12192000"/>
              <a:gd name="connsiteY165" fmla="*/ 561895 h 1126566"/>
              <a:gd name="connsiteX166" fmla="*/ 12191636 w 12192000"/>
              <a:gd name="connsiteY166" fmla="*/ 558318 h 1126566"/>
              <a:gd name="connsiteX167" fmla="*/ 12192000 w 12192000"/>
              <a:gd name="connsiteY167" fmla="*/ 558295 h 1126566"/>
              <a:gd name="connsiteX168" fmla="*/ 12192000 w 12192000"/>
              <a:gd name="connsiteY168" fmla="*/ 1126566 h 1126566"/>
              <a:gd name="connsiteX169" fmla="*/ 0 w 12192000"/>
              <a:gd name="connsiteY169" fmla="*/ 1126566 h 1126566"/>
              <a:gd name="connsiteX170" fmla="*/ 0 w 12192000"/>
              <a:gd name="connsiteY170" fmla="*/ 401922 h 1126566"/>
              <a:gd name="connsiteX171" fmla="*/ 25242 w 12192000"/>
              <a:gd name="connsiteY171" fmla="*/ 388862 h 1126566"/>
              <a:gd name="connsiteX172" fmla="*/ 96922 w 12192000"/>
              <a:gd name="connsiteY172" fmla="*/ 357381 h 1126566"/>
              <a:gd name="connsiteX173" fmla="*/ 137910 w 12192000"/>
              <a:gd name="connsiteY173" fmla="*/ 314823 h 1126566"/>
              <a:gd name="connsiteX174" fmla="*/ 258712 w 12192000"/>
              <a:gd name="connsiteY174" fmla="*/ 286531 h 1126566"/>
              <a:gd name="connsiteX175" fmla="*/ 316354 w 12192000"/>
              <a:gd name="connsiteY175" fmla="*/ 238529 h 1126566"/>
              <a:gd name="connsiteX176" fmla="*/ 328834 w 12192000"/>
              <a:gd name="connsiteY176" fmla="*/ 240963 h 1126566"/>
              <a:gd name="connsiteX177" fmla="*/ 383414 w 12192000"/>
              <a:gd name="connsiteY177" fmla="*/ 221196 h 1126566"/>
              <a:gd name="connsiteX178" fmla="*/ 537708 w 12192000"/>
              <a:gd name="connsiteY178" fmla="*/ 119020 h 1126566"/>
              <a:gd name="connsiteX179" fmla="*/ 645390 w 12192000"/>
              <a:gd name="connsiteY179" fmla="*/ 81299 h 1126566"/>
              <a:gd name="connsiteX180" fmla="*/ 689561 w 12192000"/>
              <a:gd name="connsiteY180" fmla="*/ 73220 h 1126566"/>
              <a:gd name="connsiteX181" fmla="*/ 763197 w 12192000"/>
              <a:gd name="connsiteY181" fmla="*/ 59356 h 1126566"/>
              <a:gd name="connsiteX182" fmla="*/ 778208 w 12192000"/>
              <a:gd name="connsiteY182" fmla="*/ 63801 h 1126566"/>
              <a:gd name="connsiteX183" fmla="*/ 784725 w 12192000"/>
              <a:gd name="connsiteY183" fmla="*/ 62505 h 1126566"/>
              <a:gd name="connsiteX184" fmla="*/ 785400 w 12192000"/>
              <a:gd name="connsiteY184" fmla="*/ 62796 h 1126566"/>
              <a:gd name="connsiteX185" fmla="*/ 786774 w 12192000"/>
              <a:gd name="connsiteY185" fmla="*/ 62098 h 1126566"/>
              <a:gd name="connsiteX186" fmla="*/ 801216 w 12192000"/>
              <a:gd name="connsiteY186" fmla="*/ 59226 h 1126566"/>
              <a:gd name="connsiteX187" fmla="*/ 832892 w 12192000"/>
              <a:gd name="connsiteY187" fmla="*/ 62069 h 1126566"/>
              <a:gd name="connsiteX188" fmla="*/ 852003 w 12192000"/>
              <a:gd name="connsiteY188" fmla="*/ 61064 h 1126566"/>
              <a:gd name="connsiteX189" fmla="*/ 870719 w 12192000"/>
              <a:gd name="connsiteY189" fmla="*/ 47209 h 1126566"/>
              <a:gd name="connsiteX190" fmla="*/ 883786 w 12192000"/>
              <a:gd name="connsiteY190" fmla="*/ 45814 h 1126566"/>
              <a:gd name="connsiteX191" fmla="*/ 886400 w 12192000"/>
              <a:gd name="connsiteY191" fmla="*/ 43909 h 1126566"/>
              <a:gd name="connsiteX192" fmla="*/ 893881 w 12192000"/>
              <a:gd name="connsiteY192" fmla="*/ 40197 h 1126566"/>
              <a:gd name="connsiteX193" fmla="*/ 886282 w 12192000"/>
              <a:gd name="connsiteY193" fmla="*/ 36610 h 1126566"/>
              <a:gd name="connsiteX194" fmla="*/ 882653 w 12192000"/>
              <a:gd name="connsiteY194" fmla="*/ 24486 h 1126566"/>
              <a:gd name="connsiteX195" fmla="*/ 898087 w 12192000"/>
              <a:gd name="connsiteY195" fmla="*/ 11454 h 1126566"/>
              <a:gd name="connsiteX196" fmla="*/ 914199 w 12192000"/>
              <a:gd name="connsiteY196" fmla="*/ 6975 h 1126566"/>
              <a:gd name="connsiteX197" fmla="*/ 929751 w 12192000"/>
              <a:gd name="connsiteY197" fmla="*/ 5510 h 1126566"/>
              <a:gd name="connsiteX198" fmla="*/ 938844 w 12192000"/>
              <a:gd name="connsiteY198" fmla="*/ 8681 h 1126566"/>
              <a:gd name="connsiteX199" fmla="*/ 944941 w 12192000"/>
              <a:gd name="connsiteY199" fmla="*/ 6855 h 1126566"/>
              <a:gd name="connsiteX200" fmla="*/ 954142 w 12192000"/>
              <a:gd name="connsiteY200" fmla="*/ 8799 h 1126566"/>
              <a:gd name="connsiteX201" fmla="*/ 968213 w 12192000"/>
              <a:gd name="connsiteY201" fmla="*/ 19791 h 1126566"/>
              <a:gd name="connsiteX202" fmla="*/ 1177886 w 12192000"/>
              <a:gd name="connsiteY202" fmla="*/ 30728 h 1126566"/>
              <a:gd name="connsiteX203" fmla="*/ 1305018 w 12192000"/>
              <a:gd name="connsiteY20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384334 w 12192000"/>
              <a:gd name="connsiteY26" fmla="*/ 173113 h 1126566"/>
              <a:gd name="connsiteX27" fmla="*/ 2500607 w 12192000"/>
              <a:gd name="connsiteY27" fmla="*/ 180917 h 1126566"/>
              <a:gd name="connsiteX28" fmla="*/ 2542869 w 12192000"/>
              <a:gd name="connsiteY28" fmla="*/ 188717 h 1126566"/>
              <a:gd name="connsiteX29" fmla="*/ 2829718 w 12192000"/>
              <a:gd name="connsiteY29" fmla="*/ 242215 h 1126566"/>
              <a:gd name="connsiteX30" fmla="*/ 3028662 w 12192000"/>
              <a:gd name="connsiteY30" fmla="*/ 219550 h 1126566"/>
              <a:gd name="connsiteX31" fmla="*/ 3107019 w 12192000"/>
              <a:gd name="connsiteY31" fmla="*/ 220240 h 1126566"/>
              <a:gd name="connsiteX32" fmla="*/ 3116698 w 12192000"/>
              <a:gd name="connsiteY32" fmla="*/ 226983 h 1126566"/>
              <a:gd name="connsiteX33" fmla="*/ 3231577 w 12192000"/>
              <a:gd name="connsiteY33" fmla="*/ 202023 h 1126566"/>
              <a:gd name="connsiteX34" fmla="*/ 3386687 w 12192000"/>
              <a:gd name="connsiteY34" fmla="*/ 218190 h 1126566"/>
              <a:gd name="connsiteX35" fmla="*/ 3501680 w 12192000"/>
              <a:gd name="connsiteY35" fmla="*/ 238841 h 1126566"/>
              <a:gd name="connsiteX36" fmla="*/ 3567038 w 12192000"/>
              <a:gd name="connsiteY36" fmla="*/ 246771 h 1126566"/>
              <a:gd name="connsiteX37" fmla="*/ 3613626 w 12192000"/>
              <a:gd name="connsiteY37" fmla="*/ 256591 h 1126566"/>
              <a:gd name="connsiteX38" fmla="*/ 3737444 w 12192000"/>
              <a:gd name="connsiteY38" fmla="*/ 259793 h 1126566"/>
              <a:gd name="connsiteX39" fmla="*/ 3944870 w 12192000"/>
              <a:gd name="connsiteY39" fmla="*/ 255991 h 1126566"/>
              <a:gd name="connsiteX40" fmla="*/ 4092172 w 12192000"/>
              <a:gd name="connsiteY40" fmla="*/ 290617 h 1126566"/>
              <a:gd name="connsiteX41" fmla="*/ 4176434 w 12192000"/>
              <a:gd name="connsiteY41" fmla="*/ 272187 h 1126566"/>
              <a:gd name="connsiteX42" fmla="*/ 4269617 w 12192000"/>
              <a:gd name="connsiteY42" fmla="*/ 283947 h 1126566"/>
              <a:gd name="connsiteX43" fmla="*/ 4638729 w 12192000"/>
              <a:gd name="connsiteY43" fmla="*/ 274806 h 1126566"/>
              <a:gd name="connsiteX44" fmla="*/ 4877121 w 12192000"/>
              <a:gd name="connsiteY44" fmla="*/ 263049 h 1126566"/>
              <a:gd name="connsiteX45" fmla="*/ 4910175 w 12192000"/>
              <a:gd name="connsiteY45" fmla="*/ 258887 h 1126566"/>
              <a:gd name="connsiteX46" fmla="*/ 4910653 w 12192000"/>
              <a:gd name="connsiteY46" fmla="*/ 256337 h 1126566"/>
              <a:gd name="connsiteX47" fmla="*/ 4915901 w 12192000"/>
              <a:gd name="connsiteY47" fmla="*/ 255646 h 1126566"/>
              <a:gd name="connsiteX48" fmla="*/ 4919888 w 12192000"/>
              <a:gd name="connsiteY48" fmla="*/ 257665 h 1126566"/>
              <a:gd name="connsiteX49" fmla="*/ 4926150 w 12192000"/>
              <a:gd name="connsiteY49" fmla="*/ 256877 h 1126566"/>
              <a:gd name="connsiteX50" fmla="*/ 4943081 w 12192000"/>
              <a:gd name="connsiteY50" fmla="*/ 255402 h 1126566"/>
              <a:gd name="connsiteX51" fmla="*/ 4949875 w 12192000"/>
              <a:gd name="connsiteY51" fmla="*/ 250755 h 1126566"/>
              <a:gd name="connsiteX52" fmla="*/ 5034125 w 12192000"/>
              <a:gd name="connsiteY52" fmla="*/ 251561 h 1126566"/>
              <a:gd name="connsiteX53" fmla="*/ 5058873 w 12192000"/>
              <a:gd name="connsiteY53" fmla="*/ 245283 h 1126566"/>
              <a:gd name="connsiteX54" fmla="*/ 5123651 w 12192000"/>
              <a:gd name="connsiteY54" fmla="*/ 248360 h 1126566"/>
              <a:gd name="connsiteX55" fmla="*/ 5197539 w 12192000"/>
              <a:gd name="connsiteY55" fmla="*/ 245352 h 1126566"/>
              <a:gd name="connsiteX56" fmla="*/ 5250946 w 12192000"/>
              <a:gd name="connsiteY56" fmla="*/ 239095 h 1126566"/>
              <a:gd name="connsiteX57" fmla="*/ 5388817 w 12192000"/>
              <a:gd name="connsiteY57" fmla="*/ 245059 h 1126566"/>
              <a:gd name="connsiteX58" fmla="*/ 5618162 w 12192000"/>
              <a:gd name="connsiteY58" fmla="*/ 264094 h 1126566"/>
              <a:gd name="connsiteX59" fmla="*/ 5666664 w 12192000"/>
              <a:gd name="connsiteY59" fmla="*/ 266098 h 1126566"/>
              <a:gd name="connsiteX60" fmla="*/ 5715324 w 12192000"/>
              <a:gd name="connsiteY60" fmla="*/ 251101 h 1126566"/>
              <a:gd name="connsiteX61" fmla="*/ 5741796 w 12192000"/>
              <a:gd name="connsiteY61" fmla="*/ 250897 h 1126566"/>
              <a:gd name="connsiteX62" fmla="*/ 5748565 w 12192000"/>
              <a:gd name="connsiteY62" fmla="*/ 249142 h 1126566"/>
              <a:gd name="connsiteX63" fmla="*/ 5787667 w 12192000"/>
              <a:gd name="connsiteY63" fmla="*/ 240782 h 1126566"/>
              <a:gd name="connsiteX64" fmla="*/ 5877829 w 12192000"/>
              <a:gd name="connsiteY64" fmla="*/ 265178 h 1126566"/>
              <a:gd name="connsiteX65" fmla="*/ 5946099 w 12192000"/>
              <a:gd name="connsiteY65" fmla="*/ 275229 h 1126566"/>
              <a:gd name="connsiteX66" fmla="*/ 5951885 w 12192000"/>
              <a:gd name="connsiteY66" fmla="*/ 273306 h 1126566"/>
              <a:gd name="connsiteX67" fmla="*/ 5957187 w 12192000"/>
              <a:gd name="connsiteY67" fmla="*/ 267506 h 1126566"/>
              <a:gd name="connsiteX68" fmla="*/ 5969996 w 12192000"/>
              <a:gd name="connsiteY68" fmla="*/ 266279 h 1126566"/>
              <a:gd name="connsiteX69" fmla="*/ 5983257 w 12192000"/>
              <a:gd name="connsiteY69" fmla="*/ 260438 h 1126566"/>
              <a:gd name="connsiteX70" fmla="*/ 6390944 w 12192000"/>
              <a:gd name="connsiteY70" fmla="*/ 296657 h 1126566"/>
              <a:gd name="connsiteX71" fmla="*/ 6472553 w 12192000"/>
              <a:gd name="connsiteY71" fmla="*/ 327261 h 1126566"/>
              <a:gd name="connsiteX72" fmla="*/ 6598839 w 12192000"/>
              <a:gd name="connsiteY72" fmla="*/ 327138 h 1126566"/>
              <a:gd name="connsiteX73" fmla="*/ 6674894 w 12192000"/>
              <a:gd name="connsiteY73" fmla="*/ 339184 h 1126566"/>
              <a:gd name="connsiteX74" fmla="*/ 6686944 w 12192000"/>
              <a:gd name="connsiteY74" fmla="*/ 334233 h 1126566"/>
              <a:gd name="connsiteX75" fmla="*/ 6788093 w 12192000"/>
              <a:gd name="connsiteY75" fmla="*/ 377012 h 1126566"/>
              <a:gd name="connsiteX76" fmla="*/ 6944546 w 12192000"/>
              <a:gd name="connsiteY76" fmla="*/ 386543 h 1126566"/>
              <a:gd name="connsiteX77" fmla="*/ 7063994 w 12192000"/>
              <a:gd name="connsiteY77" fmla="*/ 385228 h 1126566"/>
              <a:gd name="connsiteX78" fmla="*/ 7130364 w 12192000"/>
              <a:gd name="connsiteY78" fmla="*/ 388164 h 1126566"/>
              <a:gd name="connsiteX79" fmla="*/ 7179335 w 12192000"/>
              <a:gd name="connsiteY79" fmla="*/ 386225 h 1126566"/>
              <a:gd name="connsiteX80" fmla="*/ 7300357 w 12192000"/>
              <a:gd name="connsiteY80" fmla="*/ 403218 h 1126566"/>
              <a:gd name="connsiteX81" fmla="*/ 7499445 w 12192000"/>
              <a:gd name="connsiteY81" fmla="*/ 440549 h 1126566"/>
              <a:gd name="connsiteX82" fmla="*/ 7655710 w 12192000"/>
              <a:gd name="connsiteY82" fmla="*/ 430962 h 1126566"/>
              <a:gd name="connsiteX83" fmla="*/ 7729851 w 12192000"/>
              <a:gd name="connsiteY83" fmla="*/ 462457 h 1126566"/>
              <a:gd name="connsiteX84" fmla="*/ 7824660 w 12192000"/>
              <a:gd name="connsiteY84" fmla="*/ 466203 h 1126566"/>
              <a:gd name="connsiteX85" fmla="*/ 8277851 w 12192000"/>
              <a:gd name="connsiteY85" fmla="*/ 502630 h 1126566"/>
              <a:gd name="connsiteX86" fmla="*/ 8382461 w 12192000"/>
              <a:gd name="connsiteY86" fmla="*/ 526824 h 1126566"/>
              <a:gd name="connsiteX87" fmla="*/ 8594502 w 12192000"/>
              <a:gd name="connsiteY87" fmla="*/ 613607 h 1126566"/>
              <a:gd name="connsiteX88" fmla="*/ 8808358 w 12192000"/>
              <a:gd name="connsiteY88" fmla="*/ 654694 h 1126566"/>
              <a:gd name="connsiteX89" fmla="*/ 8880244 w 12192000"/>
              <a:gd name="connsiteY89" fmla="*/ 661466 h 1126566"/>
              <a:gd name="connsiteX90" fmla="*/ 8885004 w 12192000"/>
              <a:gd name="connsiteY90" fmla="*/ 663655 h 1126566"/>
              <a:gd name="connsiteX91" fmla="*/ 8886720 w 12192000"/>
              <a:gd name="connsiteY91" fmla="*/ 662879 h 1126566"/>
              <a:gd name="connsiteX92" fmla="*/ 8912175 w 12192000"/>
              <a:gd name="connsiteY92" fmla="*/ 660908 h 1126566"/>
              <a:gd name="connsiteX93" fmla="*/ 8969814 w 12192000"/>
              <a:gd name="connsiteY93" fmla="*/ 639833 h 1126566"/>
              <a:gd name="connsiteX94" fmla="*/ 8996241 w 12192000"/>
              <a:gd name="connsiteY94" fmla="*/ 655221 h 1126566"/>
              <a:gd name="connsiteX95" fmla="*/ 9092152 w 12192000"/>
              <a:gd name="connsiteY95" fmla="*/ 609097 h 1126566"/>
              <a:gd name="connsiteX96" fmla="*/ 9156546 w 12192000"/>
              <a:gd name="connsiteY96" fmla="*/ 585468 h 1126566"/>
              <a:gd name="connsiteX97" fmla="*/ 9194830 w 12192000"/>
              <a:gd name="connsiteY97" fmla="*/ 571148 h 1126566"/>
              <a:gd name="connsiteX98" fmla="*/ 9314188 w 12192000"/>
              <a:gd name="connsiteY98" fmla="*/ 547301 h 1126566"/>
              <a:gd name="connsiteX99" fmla="*/ 9554706 w 12192000"/>
              <a:gd name="connsiteY99" fmla="*/ 542666 h 1126566"/>
              <a:gd name="connsiteX100" fmla="*/ 9616141 w 12192000"/>
              <a:gd name="connsiteY100" fmla="*/ 530976 h 1126566"/>
              <a:gd name="connsiteX101" fmla="*/ 9620146 w 12192000"/>
              <a:gd name="connsiteY101" fmla="*/ 524035 h 1126566"/>
              <a:gd name="connsiteX102" fmla="*/ 9724197 w 12192000"/>
              <a:gd name="connsiteY102" fmla="*/ 528337 h 1126566"/>
              <a:gd name="connsiteX103" fmla="*/ 9837846 w 12192000"/>
              <a:gd name="connsiteY103" fmla="*/ 492977 h 1126566"/>
              <a:gd name="connsiteX104" fmla="*/ 9917440 w 12192000"/>
              <a:gd name="connsiteY104" fmla="*/ 459605 h 1126566"/>
              <a:gd name="connsiteX105" fmla="*/ 9918439 w 12192000"/>
              <a:gd name="connsiteY105" fmla="*/ 453114 h 1126566"/>
              <a:gd name="connsiteX106" fmla="*/ 9953039 w 12192000"/>
              <a:gd name="connsiteY106" fmla="*/ 452486 h 1126566"/>
              <a:gd name="connsiteX107" fmla="*/ 9988183 w 12192000"/>
              <a:gd name="connsiteY107" fmla="*/ 448079 h 1126566"/>
              <a:gd name="connsiteX108" fmla="*/ 9991965 w 12192000"/>
              <a:gd name="connsiteY108" fmla="*/ 435969 h 1126566"/>
              <a:gd name="connsiteX109" fmla="*/ 9986932 w 12192000"/>
              <a:gd name="connsiteY109" fmla="*/ 431168 h 1126566"/>
              <a:gd name="connsiteX110" fmla="*/ 9996190 w 12192000"/>
              <a:gd name="connsiteY110" fmla="*/ 429066 h 1126566"/>
              <a:gd name="connsiteX111" fmla="*/ 9999786 w 12192000"/>
              <a:gd name="connsiteY111" fmla="*/ 427758 h 1126566"/>
              <a:gd name="connsiteX112" fmla="*/ 10012936 w 12192000"/>
              <a:gd name="connsiteY112" fmla="*/ 428884 h 1126566"/>
              <a:gd name="connsiteX113" fmla="*/ 10038815 w 12192000"/>
              <a:gd name="connsiteY113" fmla="*/ 419316 h 1126566"/>
              <a:gd name="connsiteX114" fmla="*/ 10057432 w 12192000"/>
              <a:gd name="connsiteY114" fmla="*/ 421938 h 1126566"/>
              <a:gd name="connsiteX115" fmla="*/ 10121534 w 12192000"/>
              <a:gd name="connsiteY115" fmla="*/ 437514 h 1126566"/>
              <a:gd name="connsiteX116" fmla="*/ 10199200 w 12192000"/>
              <a:gd name="connsiteY116" fmla="*/ 438197 h 1126566"/>
              <a:gd name="connsiteX117" fmla="*/ 10245648 w 12192000"/>
              <a:gd name="connsiteY117" fmla="*/ 438831 h 1126566"/>
              <a:gd name="connsiteX118" fmla="*/ 10369590 w 12192000"/>
              <a:gd name="connsiteY118" fmla="*/ 423377 h 1126566"/>
              <a:gd name="connsiteX119" fmla="*/ 10575777 w 12192000"/>
              <a:gd name="connsiteY119" fmla="*/ 355859 h 1126566"/>
              <a:gd name="connsiteX120" fmla="*/ 10638984 w 12192000"/>
              <a:gd name="connsiteY120" fmla="*/ 347416 h 1126566"/>
              <a:gd name="connsiteX121" fmla="*/ 10649306 w 12192000"/>
              <a:gd name="connsiteY121" fmla="*/ 352042 h 1126566"/>
              <a:gd name="connsiteX122" fmla="*/ 10732175 w 12192000"/>
              <a:gd name="connsiteY122" fmla="*/ 317549 h 1126566"/>
              <a:gd name="connsiteX123" fmla="*/ 10862886 w 12192000"/>
              <a:gd name="connsiteY123" fmla="*/ 313438 h 1126566"/>
              <a:gd name="connsiteX124" fmla="*/ 10963063 w 12192000"/>
              <a:gd name="connsiteY124" fmla="*/ 317771 h 1126566"/>
              <a:gd name="connsiteX125" fmla="*/ 11018562 w 12192000"/>
              <a:gd name="connsiteY125" fmla="*/ 316991 h 1126566"/>
              <a:gd name="connsiteX126" fmla="*/ 11059692 w 12192000"/>
              <a:gd name="connsiteY126" fmla="*/ 319983 h 1126566"/>
              <a:gd name="connsiteX127" fmla="*/ 11160371 w 12192000"/>
              <a:gd name="connsiteY127" fmla="*/ 308440 h 1126566"/>
              <a:gd name="connsiteX128" fmla="*/ 11178386 w 12192000"/>
              <a:gd name="connsiteY128" fmla="*/ 299490 h 1126566"/>
              <a:gd name="connsiteX129" fmla="*/ 11192494 w 12192000"/>
              <a:gd name="connsiteY129" fmla="*/ 296221 h 1126566"/>
              <a:gd name="connsiteX130" fmla="*/ 11199770 w 12192000"/>
              <a:gd name="connsiteY130" fmla="*/ 299772 h 1126566"/>
              <a:gd name="connsiteX131" fmla="*/ 11217258 w 12192000"/>
              <a:gd name="connsiteY131" fmla="*/ 293681 h 1126566"/>
              <a:gd name="connsiteX132" fmla="*/ 11245798 w 12192000"/>
              <a:gd name="connsiteY132" fmla="*/ 292170 h 1126566"/>
              <a:gd name="connsiteX133" fmla="*/ 11255992 w 12192000"/>
              <a:gd name="connsiteY133" fmla="*/ 291919 h 1126566"/>
              <a:gd name="connsiteX134" fmla="*/ 11264859 w 12192000"/>
              <a:gd name="connsiteY134" fmla="*/ 293937 h 1126566"/>
              <a:gd name="connsiteX135" fmla="*/ 11276151 w 12192000"/>
              <a:gd name="connsiteY135" fmla="*/ 293070 h 1126566"/>
              <a:gd name="connsiteX136" fmla="*/ 11279850 w 12192000"/>
              <a:gd name="connsiteY136" fmla="*/ 291330 h 1126566"/>
              <a:gd name="connsiteX137" fmla="*/ 11290818 w 12192000"/>
              <a:gd name="connsiteY137" fmla="*/ 291060 h 1126566"/>
              <a:gd name="connsiteX138" fmla="*/ 11296248 w 12192000"/>
              <a:gd name="connsiteY138" fmla="*/ 290163 h 1126566"/>
              <a:gd name="connsiteX139" fmla="*/ 11301652 w 12192000"/>
              <a:gd name="connsiteY139" fmla="*/ 290324 h 1126566"/>
              <a:gd name="connsiteX140" fmla="*/ 11339114 w 12192000"/>
              <a:gd name="connsiteY140" fmla="*/ 288153 h 1126566"/>
              <a:gd name="connsiteX141" fmla="*/ 11345146 w 12192000"/>
              <a:gd name="connsiteY141" fmla="*/ 290802 h 1126566"/>
              <a:gd name="connsiteX142" fmla="*/ 11400126 w 12192000"/>
              <a:gd name="connsiteY142" fmla="*/ 292287 h 1126566"/>
              <a:gd name="connsiteX143" fmla="*/ 11400420 w 12192000"/>
              <a:gd name="connsiteY143" fmla="*/ 293758 h 1126566"/>
              <a:gd name="connsiteX144" fmla="*/ 11413889 w 12192000"/>
              <a:gd name="connsiteY144" fmla="*/ 300516 h 1126566"/>
              <a:gd name="connsiteX145" fmla="*/ 11440688 w 12192000"/>
              <a:gd name="connsiteY145" fmla="*/ 310121 h 1126566"/>
              <a:gd name="connsiteX146" fmla="*/ 11496733 w 12192000"/>
              <a:gd name="connsiteY146" fmla="*/ 350225 h 1126566"/>
              <a:gd name="connsiteX147" fmla="*/ 11554005 w 12192000"/>
              <a:gd name="connsiteY147" fmla="*/ 351933 h 1126566"/>
              <a:gd name="connsiteX148" fmla="*/ 11565304 w 12192000"/>
              <a:gd name="connsiteY148" fmla="*/ 353069 h 1126566"/>
              <a:gd name="connsiteX149" fmla="*/ 11565435 w 12192000"/>
              <a:gd name="connsiteY149" fmla="*/ 353419 h 1126566"/>
              <a:gd name="connsiteX150" fmla="*/ 11577168 w 12192000"/>
              <a:gd name="connsiteY150" fmla="*/ 355270 h 1126566"/>
              <a:gd name="connsiteX151" fmla="*/ 11585904 w 12192000"/>
              <a:gd name="connsiteY151" fmla="*/ 355142 h 1126566"/>
              <a:gd name="connsiteX152" fmla="*/ 11607823 w 12192000"/>
              <a:gd name="connsiteY152" fmla="*/ 357347 h 1126566"/>
              <a:gd name="connsiteX153" fmla="*/ 11614746 w 12192000"/>
              <a:gd name="connsiteY153" fmla="*/ 360281 h 1126566"/>
              <a:gd name="connsiteX154" fmla="*/ 11698873 w 12192000"/>
              <a:gd name="connsiteY154" fmla="*/ 397894 h 1126566"/>
              <a:gd name="connsiteX155" fmla="*/ 11779739 w 12192000"/>
              <a:gd name="connsiteY155" fmla="*/ 457323 h 1126566"/>
              <a:gd name="connsiteX156" fmla="*/ 11828107 w 12192000"/>
              <a:gd name="connsiteY156" fmla="*/ 477948 h 1126566"/>
              <a:gd name="connsiteX157" fmla="*/ 11866598 w 12192000"/>
              <a:gd name="connsiteY157" fmla="*/ 486803 h 1126566"/>
              <a:gd name="connsiteX158" fmla="*/ 11916744 w 12192000"/>
              <a:gd name="connsiteY158" fmla="*/ 502917 h 1126566"/>
              <a:gd name="connsiteX159" fmla="*/ 11949248 w 12192000"/>
              <a:gd name="connsiteY159" fmla="*/ 518881 h 1126566"/>
              <a:gd name="connsiteX160" fmla="*/ 11951002 w 12192000"/>
              <a:gd name="connsiteY160" fmla="*/ 518735 h 1126566"/>
              <a:gd name="connsiteX161" fmla="*/ 11957283 w 12192000"/>
              <a:gd name="connsiteY161" fmla="*/ 522828 h 1126566"/>
              <a:gd name="connsiteX162" fmla="*/ 11966535 w 12192000"/>
              <a:gd name="connsiteY162" fmla="*/ 527372 h 1126566"/>
              <a:gd name="connsiteX163" fmla="*/ 12026007 w 12192000"/>
              <a:gd name="connsiteY163" fmla="*/ 534384 h 1126566"/>
              <a:gd name="connsiteX164" fmla="*/ 12035188 w 12192000"/>
              <a:gd name="connsiteY164" fmla="*/ 529609 h 1126566"/>
              <a:gd name="connsiteX165" fmla="*/ 12115225 w 12192000"/>
              <a:gd name="connsiteY165" fmla="*/ 561895 h 1126566"/>
              <a:gd name="connsiteX166" fmla="*/ 12191636 w 12192000"/>
              <a:gd name="connsiteY166" fmla="*/ 558318 h 1126566"/>
              <a:gd name="connsiteX167" fmla="*/ 12192000 w 12192000"/>
              <a:gd name="connsiteY167" fmla="*/ 558295 h 1126566"/>
              <a:gd name="connsiteX168" fmla="*/ 12192000 w 12192000"/>
              <a:gd name="connsiteY168" fmla="*/ 1126566 h 1126566"/>
              <a:gd name="connsiteX169" fmla="*/ 0 w 12192000"/>
              <a:gd name="connsiteY169" fmla="*/ 1126566 h 1126566"/>
              <a:gd name="connsiteX170" fmla="*/ 0 w 12192000"/>
              <a:gd name="connsiteY170" fmla="*/ 401922 h 1126566"/>
              <a:gd name="connsiteX171" fmla="*/ 25242 w 12192000"/>
              <a:gd name="connsiteY171" fmla="*/ 388862 h 1126566"/>
              <a:gd name="connsiteX172" fmla="*/ 96922 w 12192000"/>
              <a:gd name="connsiteY172" fmla="*/ 357381 h 1126566"/>
              <a:gd name="connsiteX173" fmla="*/ 137910 w 12192000"/>
              <a:gd name="connsiteY173" fmla="*/ 314823 h 1126566"/>
              <a:gd name="connsiteX174" fmla="*/ 258712 w 12192000"/>
              <a:gd name="connsiteY174" fmla="*/ 286531 h 1126566"/>
              <a:gd name="connsiteX175" fmla="*/ 316354 w 12192000"/>
              <a:gd name="connsiteY175" fmla="*/ 238529 h 1126566"/>
              <a:gd name="connsiteX176" fmla="*/ 328834 w 12192000"/>
              <a:gd name="connsiteY176" fmla="*/ 240963 h 1126566"/>
              <a:gd name="connsiteX177" fmla="*/ 383414 w 12192000"/>
              <a:gd name="connsiteY177" fmla="*/ 221196 h 1126566"/>
              <a:gd name="connsiteX178" fmla="*/ 537708 w 12192000"/>
              <a:gd name="connsiteY178" fmla="*/ 119020 h 1126566"/>
              <a:gd name="connsiteX179" fmla="*/ 645390 w 12192000"/>
              <a:gd name="connsiteY179" fmla="*/ 81299 h 1126566"/>
              <a:gd name="connsiteX180" fmla="*/ 689561 w 12192000"/>
              <a:gd name="connsiteY180" fmla="*/ 73220 h 1126566"/>
              <a:gd name="connsiteX181" fmla="*/ 763197 w 12192000"/>
              <a:gd name="connsiteY181" fmla="*/ 59356 h 1126566"/>
              <a:gd name="connsiteX182" fmla="*/ 778208 w 12192000"/>
              <a:gd name="connsiteY182" fmla="*/ 63801 h 1126566"/>
              <a:gd name="connsiteX183" fmla="*/ 784725 w 12192000"/>
              <a:gd name="connsiteY183" fmla="*/ 62505 h 1126566"/>
              <a:gd name="connsiteX184" fmla="*/ 785400 w 12192000"/>
              <a:gd name="connsiteY184" fmla="*/ 62796 h 1126566"/>
              <a:gd name="connsiteX185" fmla="*/ 786774 w 12192000"/>
              <a:gd name="connsiteY185" fmla="*/ 62098 h 1126566"/>
              <a:gd name="connsiteX186" fmla="*/ 801216 w 12192000"/>
              <a:gd name="connsiteY186" fmla="*/ 59226 h 1126566"/>
              <a:gd name="connsiteX187" fmla="*/ 832892 w 12192000"/>
              <a:gd name="connsiteY187" fmla="*/ 62069 h 1126566"/>
              <a:gd name="connsiteX188" fmla="*/ 852003 w 12192000"/>
              <a:gd name="connsiteY188" fmla="*/ 61064 h 1126566"/>
              <a:gd name="connsiteX189" fmla="*/ 870719 w 12192000"/>
              <a:gd name="connsiteY189" fmla="*/ 47209 h 1126566"/>
              <a:gd name="connsiteX190" fmla="*/ 883786 w 12192000"/>
              <a:gd name="connsiteY190" fmla="*/ 45814 h 1126566"/>
              <a:gd name="connsiteX191" fmla="*/ 886400 w 12192000"/>
              <a:gd name="connsiteY191" fmla="*/ 43909 h 1126566"/>
              <a:gd name="connsiteX192" fmla="*/ 893881 w 12192000"/>
              <a:gd name="connsiteY192" fmla="*/ 40197 h 1126566"/>
              <a:gd name="connsiteX193" fmla="*/ 886282 w 12192000"/>
              <a:gd name="connsiteY193" fmla="*/ 36610 h 1126566"/>
              <a:gd name="connsiteX194" fmla="*/ 882653 w 12192000"/>
              <a:gd name="connsiteY194" fmla="*/ 24486 h 1126566"/>
              <a:gd name="connsiteX195" fmla="*/ 898087 w 12192000"/>
              <a:gd name="connsiteY195" fmla="*/ 11454 h 1126566"/>
              <a:gd name="connsiteX196" fmla="*/ 914199 w 12192000"/>
              <a:gd name="connsiteY196" fmla="*/ 6975 h 1126566"/>
              <a:gd name="connsiteX197" fmla="*/ 929751 w 12192000"/>
              <a:gd name="connsiteY197" fmla="*/ 5510 h 1126566"/>
              <a:gd name="connsiteX198" fmla="*/ 938844 w 12192000"/>
              <a:gd name="connsiteY198" fmla="*/ 8681 h 1126566"/>
              <a:gd name="connsiteX199" fmla="*/ 944941 w 12192000"/>
              <a:gd name="connsiteY199" fmla="*/ 6855 h 1126566"/>
              <a:gd name="connsiteX200" fmla="*/ 954142 w 12192000"/>
              <a:gd name="connsiteY200" fmla="*/ 8799 h 1126566"/>
              <a:gd name="connsiteX201" fmla="*/ 968213 w 12192000"/>
              <a:gd name="connsiteY201" fmla="*/ 19791 h 1126566"/>
              <a:gd name="connsiteX202" fmla="*/ 1177886 w 12192000"/>
              <a:gd name="connsiteY202" fmla="*/ 30728 h 1126566"/>
              <a:gd name="connsiteX203" fmla="*/ 1305018 w 12192000"/>
              <a:gd name="connsiteY20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877121 w 12192000"/>
              <a:gd name="connsiteY43" fmla="*/ 263049 h 1126566"/>
              <a:gd name="connsiteX44" fmla="*/ 4910175 w 12192000"/>
              <a:gd name="connsiteY44" fmla="*/ 258887 h 1126566"/>
              <a:gd name="connsiteX45" fmla="*/ 4910653 w 12192000"/>
              <a:gd name="connsiteY45" fmla="*/ 256337 h 1126566"/>
              <a:gd name="connsiteX46" fmla="*/ 4915901 w 12192000"/>
              <a:gd name="connsiteY46" fmla="*/ 255646 h 1126566"/>
              <a:gd name="connsiteX47" fmla="*/ 4919888 w 12192000"/>
              <a:gd name="connsiteY47" fmla="*/ 257665 h 1126566"/>
              <a:gd name="connsiteX48" fmla="*/ 4926150 w 12192000"/>
              <a:gd name="connsiteY48" fmla="*/ 256877 h 1126566"/>
              <a:gd name="connsiteX49" fmla="*/ 4943081 w 12192000"/>
              <a:gd name="connsiteY49" fmla="*/ 255402 h 1126566"/>
              <a:gd name="connsiteX50" fmla="*/ 4949875 w 12192000"/>
              <a:gd name="connsiteY50" fmla="*/ 250755 h 1126566"/>
              <a:gd name="connsiteX51" fmla="*/ 5034125 w 12192000"/>
              <a:gd name="connsiteY51" fmla="*/ 251561 h 1126566"/>
              <a:gd name="connsiteX52" fmla="*/ 5058873 w 12192000"/>
              <a:gd name="connsiteY52" fmla="*/ 245283 h 1126566"/>
              <a:gd name="connsiteX53" fmla="*/ 5123651 w 12192000"/>
              <a:gd name="connsiteY53" fmla="*/ 248360 h 1126566"/>
              <a:gd name="connsiteX54" fmla="*/ 5197539 w 12192000"/>
              <a:gd name="connsiteY54" fmla="*/ 245352 h 1126566"/>
              <a:gd name="connsiteX55" fmla="*/ 5250946 w 12192000"/>
              <a:gd name="connsiteY55" fmla="*/ 239095 h 1126566"/>
              <a:gd name="connsiteX56" fmla="*/ 5388817 w 12192000"/>
              <a:gd name="connsiteY56" fmla="*/ 245059 h 1126566"/>
              <a:gd name="connsiteX57" fmla="*/ 5618162 w 12192000"/>
              <a:gd name="connsiteY57" fmla="*/ 264094 h 1126566"/>
              <a:gd name="connsiteX58" fmla="*/ 5666664 w 12192000"/>
              <a:gd name="connsiteY58" fmla="*/ 266098 h 1126566"/>
              <a:gd name="connsiteX59" fmla="*/ 5715324 w 12192000"/>
              <a:gd name="connsiteY59" fmla="*/ 251101 h 1126566"/>
              <a:gd name="connsiteX60" fmla="*/ 5741796 w 12192000"/>
              <a:gd name="connsiteY60" fmla="*/ 250897 h 1126566"/>
              <a:gd name="connsiteX61" fmla="*/ 5748565 w 12192000"/>
              <a:gd name="connsiteY61" fmla="*/ 249142 h 1126566"/>
              <a:gd name="connsiteX62" fmla="*/ 5787667 w 12192000"/>
              <a:gd name="connsiteY62" fmla="*/ 240782 h 1126566"/>
              <a:gd name="connsiteX63" fmla="*/ 5877829 w 12192000"/>
              <a:gd name="connsiteY63" fmla="*/ 265178 h 1126566"/>
              <a:gd name="connsiteX64" fmla="*/ 5946099 w 12192000"/>
              <a:gd name="connsiteY64" fmla="*/ 275229 h 1126566"/>
              <a:gd name="connsiteX65" fmla="*/ 5951885 w 12192000"/>
              <a:gd name="connsiteY65" fmla="*/ 273306 h 1126566"/>
              <a:gd name="connsiteX66" fmla="*/ 5957187 w 12192000"/>
              <a:gd name="connsiteY66" fmla="*/ 267506 h 1126566"/>
              <a:gd name="connsiteX67" fmla="*/ 5969996 w 12192000"/>
              <a:gd name="connsiteY67" fmla="*/ 266279 h 1126566"/>
              <a:gd name="connsiteX68" fmla="*/ 5983257 w 12192000"/>
              <a:gd name="connsiteY68" fmla="*/ 260438 h 1126566"/>
              <a:gd name="connsiteX69" fmla="*/ 6390944 w 12192000"/>
              <a:gd name="connsiteY69" fmla="*/ 296657 h 1126566"/>
              <a:gd name="connsiteX70" fmla="*/ 6472553 w 12192000"/>
              <a:gd name="connsiteY70" fmla="*/ 327261 h 1126566"/>
              <a:gd name="connsiteX71" fmla="*/ 6598839 w 12192000"/>
              <a:gd name="connsiteY71" fmla="*/ 327138 h 1126566"/>
              <a:gd name="connsiteX72" fmla="*/ 6674894 w 12192000"/>
              <a:gd name="connsiteY72" fmla="*/ 339184 h 1126566"/>
              <a:gd name="connsiteX73" fmla="*/ 6686944 w 12192000"/>
              <a:gd name="connsiteY73" fmla="*/ 334233 h 1126566"/>
              <a:gd name="connsiteX74" fmla="*/ 6788093 w 12192000"/>
              <a:gd name="connsiteY74" fmla="*/ 377012 h 1126566"/>
              <a:gd name="connsiteX75" fmla="*/ 6944546 w 12192000"/>
              <a:gd name="connsiteY75" fmla="*/ 386543 h 1126566"/>
              <a:gd name="connsiteX76" fmla="*/ 7063994 w 12192000"/>
              <a:gd name="connsiteY76" fmla="*/ 385228 h 1126566"/>
              <a:gd name="connsiteX77" fmla="*/ 7130364 w 12192000"/>
              <a:gd name="connsiteY77" fmla="*/ 388164 h 1126566"/>
              <a:gd name="connsiteX78" fmla="*/ 7179335 w 12192000"/>
              <a:gd name="connsiteY78" fmla="*/ 386225 h 1126566"/>
              <a:gd name="connsiteX79" fmla="*/ 7300357 w 12192000"/>
              <a:gd name="connsiteY79" fmla="*/ 403218 h 1126566"/>
              <a:gd name="connsiteX80" fmla="*/ 7499445 w 12192000"/>
              <a:gd name="connsiteY80" fmla="*/ 440549 h 1126566"/>
              <a:gd name="connsiteX81" fmla="*/ 7655710 w 12192000"/>
              <a:gd name="connsiteY81" fmla="*/ 430962 h 1126566"/>
              <a:gd name="connsiteX82" fmla="*/ 7729851 w 12192000"/>
              <a:gd name="connsiteY82" fmla="*/ 462457 h 1126566"/>
              <a:gd name="connsiteX83" fmla="*/ 7824660 w 12192000"/>
              <a:gd name="connsiteY83" fmla="*/ 466203 h 1126566"/>
              <a:gd name="connsiteX84" fmla="*/ 8277851 w 12192000"/>
              <a:gd name="connsiteY84" fmla="*/ 502630 h 1126566"/>
              <a:gd name="connsiteX85" fmla="*/ 8382461 w 12192000"/>
              <a:gd name="connsiteY85" fmla="*/ 526824 h 1126566"/>
              <a:gd name="connsiteX86" fmla="*/ 8594502 w 12192000"/>
              <a:gd name="connsiteY86" fmla="*/ 613607 h 1126566"/>
              <a:gd name="connsiteX87" fmla="*/ 8808358 w 12192000"/>
              <a:gd name="connsiteY87" fmla="*/ 654694 h 1126566"/>
              <a:gd name="connsiteX88" fmla="*/ 8880244 w 12192000"/>
              <a:gd name="connsiteY88" fmla="*/ 661466 h 1126566"/>
              <a:gd name="connsiteX89" fmla="*/ 8885004 w 12192000"/>
              <a:gd name="connsiteY89" fmla="*/ 663655 h 1126566"/>
              <a:gd name="connsiteX90" fmla="*/ 8886720 w 12192000"/>
              <a:gd name="connsiteY90" fmla="*/ 662879 h 1126566"/>
              <a:gd name="connsiteX91" fmla="*/ 8912175 w 12192000"/>
              <a:gd name="connsiteY91" fmla="*/ 660908 h 1126566"/>
              <a:gd name="connsiteX92" fmla="*/ 8969814 w 12192000"/>
              <a:gd name="connsiteY92" fmla="*/ 639833 h 1126566"/>
              <a:gd name="connsiteX93" fmla="*/ 8996241 w 12192000"/>
              <a:gd name="connsiteY93" fmla="*/ 655221 h 1126566"/>
              <a:gd name="connsiteX94" fmla="*/ 9092152 w 12192000"/>
              <a:gd name="connsiteY94" fmla="*/ 609097 h 1126566"/>
              <a:gd name="connsiteX95" fmla="*/ 9156546 w 12192000"/>
              <a:gd name="connsiteY95" fmla="*/ 585468 h 1126566"/>
              <a:gd name="connsiteX96" fmla="*/ 9194830 w 12192000"/>
              <a:gd name="connsiteY96" fmla="*/ 571148 h 1126566"/>
              <a:gd name="connsiteX97" fmla="*/ 9314188 w 12192000"/>
              <a:gd name="connsiteY97" fmla="*/ 547301 h 1126566"/>
              <a:gd name="connsiteX98" fmla="*/ 9554706 w 12192000"/>
              <a:gd name="connsiteY98" fmla="*/ 542666 h 1126566"/>
              <a:gd name="connsiteX99" fmla="*/ 9616141 w 12192000"/>
              <a:gd name="connsiteY99" fmla="*/ 530976 h 1126566"/>
              <a:gd name="connsiteX100" fmla="*/ 9620146 w 12192000"/>
              <a:gd name="connsiteY100" fmla="*/ 524035 h 1126566"/>
              <a:gd name="connsiteX101" fmla="*/ 9724197 w 12192000"/>
              <a:gd name="connsiteY101" fmla="*/ 528337 h 1126566"/>
              <a:gd name="connsiteX102" fmla="*/ 9837846 w 12192000"/>
              <a:gd name="connsiteY102" fmla="*/ 492977 h 1126566"/>
              <a:gd name="connsiteX103" fmla="*/ 9917440 w 12192000"/>
              <a:gd name="connsiteY103" fmla="*/ 459605 h 1126566"/>
              <a:gd name="connsiteX104" fmla="*/ 9918439 w 12192000"/>
              <a:gd name="connsiteY104" fmla="*/ 453114 h 1126566"/>
              <a:gd name="connsiteX105" fmla="*/ 9953039 w 12192000"/>
              <a:gd name="connsiteY105" fmla="*/ 452486 h 1126566"/>
              <a:gd name="connsiteX106" fmla="*/ 9988183 w 12192000"/>
              <a:gd name="connsiteY106" fmla="*/ 448079 h 1126566"/>
              <a:gd name="connsiteX107" fmla="*/ 9991965 w 12192000"/>
              <a:gd name="connsiteY107" fmla="*/ 435969 h 1126566"/>
              <a:gd name="connsiteX108" fmla="*/ 9986932 w 12192000"/>
              <a:gd name="connsiteY108" fmla="*/ 431168 h 1126566"/>
              <a:gd name="connsiteX109" fmla="*/ 9996190 w 12192000"/>
              <a:gd name="connsiteY109" fmla="*/ 429066 h 1126566"/>
              <a:gd name="connsiteX110" fmla="*/ 9999786 w 12192000"/>
              <a:gd name="connsiteY110" fmla="*/ 427758 h 1126566"/>
              <a:gd name="connsiteX111" fmla="*/ 10012936 w 12192000"/>
              <a:gd name="connsiteY111" fmla="*/ 428884 h 1126566"/>
              <a:gd name="connsiteX112" fmla="*/ 10038815 w 12192000"/>
              <a:gd name="connsiteY112" fmla="*/ 419316 h 1126566"/>
              <a:gd name="connsiteX113" fmla="*/ 10057432 w 12192000"/>
              <a:gd name="connsiteY113" fmla="*/ 421938 h 1126566"/>
              <a:gd name="connsiteX114" fmla="*/ 10121534 w 12192000"/>
              <a:gd name="connsiteY114" fmla="*/ 437514 h 1126566"/>
              <a:gd name="connsiteX115" fmla="*/ 10199200 w 12192000"/>
              <a:gd name="connsiteY115" fmla="*/ 438197 h 1126566"/>
              <a:gd name="connsiteX116" fmla="*/ 10245648 w 12192000"/>
              <a:gd name="connsiteY116" fmla="*/ 438831 h 1126566"/>
              <a:gd name="connsiteX117" fmla="*/ 10369590 w 12192000"/>
              <a:gd name="connsiteY117" fmla="*/ 423377 h 1126566"/>
              <a:gd name="connsiteX118" fmla="*/ 10575777 w 12192000"/>
              <a:gd name="connsiteY118" fmla="*/ 355859 h 1126566"/>
              <a:gd name="connsiteX119" fmla="*/ 10638984 w 12192000"/>
              <a:gd name="connsiteY119" fmla="*/ 347416 h 1126566"/>
              <a:gd name="connsiteX120" fmla="*/ 10649306 w 12192000"/>
              <a:gd name="connsiteY120" fmla="*/ 352042 h 1126566"/>
              <a:gd name="connsiteX121" fmla="*/ 10732175 w 12192000"/>
              <a:gd name="connsiteY121" fmla="*/ 317549 h 1126566"/>
              <a:gd name="connsiteX122" fmla="*/ 10862886 w 12192000"/>
              <a:gd name="connsiteY122" fmla="*/ 313438 h 1126566"/>
              <a:gd name="connsiteX123" fmla="*/ 10963063 w 12192000"/>
              <a:gd name="connsiteY123" fmla="*/ 317771 h 1126566"/>
              <a:gd name="connsiteX124" fmla="*/ 11018562 w 12192000"/>
              <a:gd name="connsiteY124" fmla="*/ 316991 h 1126566"/>
              <a:gd name="connsiteX125" fmla="*/ 11059692 w 12192000"/>
              <a:gd name="connsiteY125" fmla="*/ 319983 h 1126566"/>
              <a:gd name="connsiteX126" fmla="*/ 11160371 w 12192000"/>
              <a:gd name="connsiteY126" fmla="*/ 308440 h 1126566"/>
              <a:gd name="connsiteX127" fmla="*/ 11178386 w 12192000"/>
              <a:gd name="connsiteY127" fmla="*/ 299490 h 1126566"/>
              <a:gd name="connsiteX128" fmla="*/ 11192494 w 12192000"/>
              <a:gd name="connsiteY128" fmla="*/ 296221 h 1126566"/>
              <a:gd name="connsiteX129" fmla="*/ 11199770 w 12192000"/>
              <a:gd name="connsiteY129" fmla="*/ 299772 h 1126566"/>
              <a:gd name="connsiteX130" fmla="*/ 11217258 w 12192000"/>
              <a:gd name="connsiteY130" fmla="*/ 293681 h 1126566"/>
              <a:gd name="connsiteX131" fmla="*/ 11245798 w 12192000"/>
              <a:gd name="connsiteY131" fmla="*/ 292170 h 1126566"/>
              <a:gd name="connsiteX132" fmla="*/ 11255992 w 12192000"/>
              <a:gd name="connsiteY132" fmla="*/ 291919 h 1126566"/>
              <a:gd name="connsiteX133" fmla="*/ 11264859 w 12192000"/>
              <a:gd name="connsiteY133" fmla="*/ 293937 h 1126566"/>
              <a:gd name="connsiteX134" fmla="*/ 11276151 w 12192000"/>
              <a:gd name="connsiteY134" fmla="*/ 293070 h 1126566"/>
              <a:gd name="connsiteX135" fmla="*/ 11279850 w 12192000"/>
              <a:gd name="connsiteY135" fmla="*/ 291330 h 1126566"/>
              <a:gd name="connsiteX136" fmla="*/ 11290818 w 12192000"/>
              <a:gd name="connsiteY136" fmla="*/ 291060 h 1126566"/>
              <a:gd name="connsiteX137" fmla="*/ 11296248 w 12192000"/>
              <a:gd name="connsiteY137" fmla="*/ 290163 h 1126566"/>
              <a:gd name="connsiteX138" fmla="*/ 11301652 w 12192000"/>
              <a:gd name="connsiteY138" fmla="*/ 290324 h 1126566"/>
              <a:gd name="connsiteX139" fmla="*/ 11339114 w 12192000"/>
              <a:gd name="connsiteY139" fmla="*/ 288153 h 1126566"/>
              <a:gd name="connsiteX140" fmla="*/ 11345146 w 12192000"/>
              <a:gd name="connsiteY140" fmla="*/ 290802 h 1126566"/>
              <a:gd name="connsiteX141" fmla="*/ 11400126 w 12192000"/>
              <a:gd name="connsiteY141" fmla="*/ 292287 h 1126566"/>
              <a:gd name="connsiteX142" fmla="*/ 11400420 w 12192000"/>
              <a:gd name="connsiteY142" fmla="*/ 293758 h 1126566"/>
              <a:gd name="connsiteX143" fmla="*/ 11413889 w 12192000"/>
              <a:gd name="connsiteY143" fmla="*/ 300516 h 1126566"/>
              <a:gd name="connsiteX144" fmla="*/ 11440688 w 12192000"/>
              <a:gd name="connsiteY144" fmla="*/ 310121 h 1126566"/>
              <a:gd name="connsiteX145" fmla="*/ 11496733 w 12192000"/>
              <a:gd name="connsiteY145" fmla="*/ 350225 h 1126566"/>
              <a:gd name="connsiteX146" fmla="*/ 11554005 w 12192000"/>
              <a:gd name="connsiteY146" fmla="*/ 351933 h 1126566"/>
              <a:gd name="connsiteX147" fmla="*/ 11565304 w 12192000"/>
              <a:gd name="connsiteY147" fmla="*/ 353069 h 1126566"/>
              <a:gd name="connsiteX148" fmla="*/ 11565435 w 12192000"/>
              <a:gd name="connsiteY148" fmla="*/ 353419 h 1126566"/>
              <a:gd name="connsiteX149" fmla="*/ 11577168 w 12192000"/>
              <a:gd name="connsiteY149" fmla="*/ 355270 h 1126566"/>
              <a:gd name="connsiteX150" fmla="*/ 11585904 w 12192000"/>
              <a:gd name="connsiteY150" fmla="*/ 355142 h 1126566"/>
              <a:gd name="connsiteX151" fmla="*/ 11607823 w 12192000"/>
              <a:gd name="connsiteY151" fmla="*/ 357347 h 1126566"/>
              <a:gd name="connsiteX152" fmla="*/ 11614746 w 12192000"/>
              <a:gd name="connsiteY152" fmla="*/ 360281 h 1126566"/>
              <a:gd name="connsiteX153" fmla="*/ 11698873 w 12192000"/>
              <a:gd name="connsiteY153" fmla="*/ 397894 h 1126566"/>
              <a:gd name="connsiteX154" fmla="*/ 11779739 w 12192000"/>
              <a:gd name="connsiteY154" fmla="*/ 457323 h 1126566"/>
              <a:gd name="connsiteX155" fmla="*/ 11828107 w 12192000"/>
              <a:gd name="connsiteY155" fmla="*/ 477948 h 1126566"/>
              <a:gd name="connsiteX156" fmla="*/ 11866598 w 12192000"/>
              <a:gd name="connsiteY156" fmla="*/ 486803 h 1126566"/>
              <a:gd name="connsiteX157" fmla="*/ 11916744 w 12192000"/>
              <a:gd name="connsiteY157" fmla="*/ 502917 h 1126566"/>
              <a:gd name="connsiteX158" fmla="*/ 11949248 w 12192000"/>
              <a:gd name="connsiteY158" fmla="*/ 518881 h 1126566"/>
              <a:gd name="connsiteX159" fmla="*/ 11951002 w 12192000"/>
              <a:gd name="connsiteY159" fmla="*/ 518735 h 1126566"/>
              <a:gd name="connsiteX160" fmla="*/ 11957283 w 12192000"/>
              <a:gd name="connsiteY160" fmla="*/ 522828 h 1126566"/>
              <a:gd name="connsiteX161" fmla="*/ 11966535 w 12192000"/>
              <a:gd name="connsiteY161" fmla="*/ 527372 h 1126566"/>
              <a:gd name="connsiteX162" fmla="*/ 12026007 w 12192000"/>
              <a:gd name="connsiteY162" fmla="*/ 534384 h 1126566"/>
              <a:gd name="connsiteX163" fmla="*/ 12035188 w 12192000"/>
              <a:gd name="connsiteY163" fmla="*/ 529609 h 1126566"/>
              <a:gd name="connsiteX164" fmla="*/ 12115225 w 12192000"/>
              <a:gd name="connsiteY164" fmla="*/ 561895 h 1126566"/>
              <a:gd name="connsiteX165" fmla="*/ 12191636 w 12192000"/>
              <a:gd name="connsiteY165" fmla="*/ 558318 h 1126566"/>
              <a:gd name="connsiteX166" fmla="*/ 12192000 w 12192000"/>
              <a:gd name="connsiteY166" fmla="*/ 558295 h 1126566"/>
              <a:gd name="connsiteX167" fmla="*/ 12192000 w 12192000"/>
              <a:gd name="connsiteY167" fmla="*/ 1126566 h 1126566"/>
              <a:gd name="connsiteX168" fmla="*/ 0 w 12192000"/>
              <a:gd name="connsiteY168" fmla="*/ 1126566 h 1126566"/>
              <a:gd name="connsiteX169" fmla="*/ 0 w 12192000"/>
              <a:gd name="connsiteY169" fmla="*/ 401922 h 1126566"/>
              <a:gd name="connsiteX170" fmla="*/ 25242 w 12192000"/>
              <a:gd name="connsiteY170" fmla="*/ 388862 h 1126566"/>
              <a:gd name="connsiteX171" fmla="*/ 96922 w 12192000"/>
              <a:gd name="connsiteY171" fmla="*/ 357381 h 1126566"/>
              <a:gd name="connsiteX172" fmla="*/ 137910 w 12192000"/>
              <a:gd name="connsiteY172" fmla="*/ 314823 h 1126566"/>
              <a:gd name="connsiteX173" fmla="*/ 258712 w 12192000"/>
              <a:gd name="connsiteY173" fmla="*/ 286531 h 1126566"/>
              <a:gd name="connsiteX174" fmla="*/ 316354 w 12192000"/>
              <a:gd name="connsiteY174" fmla="*/ 238529 h 1126566"/>
              <a:gd name="connsiteX175" fmla="*/ 328834 w 12192000"/>
              <a:gd name="connsiteY175" fmla="*/ 240963 h 1126566"/>
              <a:gd name="connsiteX176" fmla="*/ 383414 w 12192000"/>
              <a:gd name="connsiteY176" fmla="*/ 221196 h 1126566"/>
              <a:gd name="connsiteX177" fmla="*/ 537708 w 12192000"/>
              <a:gd name="connsiteY177" fmla="*/ 119020 h 1126566"/>
              <a:gd name="connsiteX178" fmla="*/ 645390 w 12192000"/>
              <a:gd name="connsiteY178" fmla="*/ 81299 h 1126566"/>
              <a:gd name="connsiteX179" fmla="*/ 689561 w 12192000"/>
              <a:gd name="connsiteY179" fmla="*/ 73220 h 1126566"/>
              <a:gd name="connsiteX180" fmla="*/ 763197 w 12192000"/>
              <a:gd name="connsiteY180" fmla="*/ 59356 h 1126566"/>
              <a:gd name="connsiteX181" fmla="*/ 778208 w 12192000"/>
              <a:gd name="connsiteY181" fmla="*/ 63801 h 1126566"/>
              <a:gd name="connsiteX182" fmla="*/ 784725 w 12192000"/>
              <a:gd name="connsiteY182" fmla="*/ 62505 h 1126566"/>
              <a:gd name="connsiteX183" fmla="*/ 785400 w 12192000"/>
              <a:gd name="connsiteY183" fmla="*/ 62796 h 1126566"/>
              <a:gd name="connsiteX184" fmla="*/ 786774 w 12192000"/>
              <a:gd name="connsiteY184" fmla="*/ 62098 h 1126566"/>
              <a:gd name="connsiteX185" fmla="*/ 801216 w 12192000"/>
              <a:gd name="connsiteY185" fmla="*/ 59226 h 1126566"/>
              <a:gd name="connsiteX186" fmla="*/ 832892 w 12192000"/>
              <a:gd name="connsiteY186" fmla="*/ 62069 h 1126566"/>
              <a:gd name="connsiteX187" fmla="*/ 852003 w 12192000"/>
              <a:gd name="connsiteY187" fmla="*/ 61064 h 1126566"/>
              <a:gd name="connsiteX188" fmla="*/ 870719 w 12192000"/>
              <a:gd name="connsiteY188" fmla="*/ 47209 h 1126566"/>
              <a:gd name="connsiteX189" fmla="*/ 883786 w 12192000"/>
              <a:gd name="connsiteY189" fmla="*/ 45814 h 1126566"/>
              <a:gd name="connsiteX190" fmla="*/ 886400 w 12192000"/>
              <a:gd name="connsiteY190" fmla="*/ 43909 h 1126566"/>
              <a:gd name="connsiteX191" fmla="*/ 893881 w 12192000"/>
              <a:gd name="connsiteY191" fmla="*/ 40197 h 1126566"/>
              <a:gd name="connsiteX192" fmla="*/ 886282 w 12192000"/>
              <a:gd name="connsiteY192" fmla="*/ 36610 h 1126566"/>
              <a:gd name="connsiteX193" fmla="*/ 882653 w 12192000"/>
              <a:gd name="connsiteY193" fmla="*/ 24486 h 1126566"/>
              <a:gd name="connsiteX194" fmla="*/ 898087 w 12192000"/>
              <a:gd name="connsiteY194" fmla="*/ 11454 h 1126566"/>
              <a:gd name="connsiteX195" fmla="*/ 914199 w 12192000"/>
              <a:gd name="connsiteY195" fmla="*/ 6975 h 1126566"/>
              <a:gd name="connsiteX196" fmla="*/ 929751 w 12192000"/>
              <a:gd name="connsiteY196" fmla="*/ 5510 h 1126566"/>
              <a:gd name="connsiteX197" fmla="*/ 938844 w 12192000"/>
              <a:gd name="connsiteY197" fmla="*/ 8681 h 1126566"/>
              <a:gd name="connsiteX198" fmla="*/ 944941 w 12192000"/>
              <a:gd name="connsiteY198" fmla="*/ 6855 h 1126566"/>
              <a:gd name="connsiteX199" fmla="*/ 954142 w 12192000"/>
              <a:gd name="connsiteY199" fmla="*/ 8799 h 1126566"/>
              <a:gd name="connsiteX200" fmla="*/ 968213 w 12192000"/>
              <a:gd name="connsiteY200" fmla="*/ 19791 h 1126566"/>
              <a:gd name="connsiteX201" fmla="*/ 1177886 w 12192000"/>
              <a:gd name="connsiteY201" fmla="*/ 30728 h 1126566"/>
              <a:gd name="connsiteX202" fmla="*/ 1305018 w 12192000"/>
              <a:gd name="connsiteY202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45390 w 12192000"/>
              <a:gd name="connsiteY177" fmla="*/ 81299 h 1126566"/>
              <a:gd name="connsiteX178" fmla="*/ 689561 w 12192000"/>
              <a:gd name="connsiteY178" fmla="*/ 73220 h 1126566"/>
              <a:gd name="connsiteX179" fmla="*/ 763197 w 12192000"/>
              <a:gd name="connsiteY179" fmla="*/ 59356 h 1126566"/>
              <a:gd name="connsiteX180" fmla="*/ 778208 w 12192000"/>
              <a:gd name="connsiteY180" fmla="*/ 63801 h 1126566"/>
              <a:gd name="connsiteX181" fmla="*/ 784725 w 12192000"/>
              <a:gd name="connsiteY181" fmla="*/ 62505 h 1126566"/>
              <a:gd name="connsiteX182" fmla="*/ 785400 w 12192000"/>
              <a:gd name="connsiteY182" fmla="*/ 62796 h 1126566"/>
              <a:gd name="connsiteX183" fmla="*/ 786774 w 12192000"/>
              <a:gd name="connsiteY183" fmla="*/ 62098 h 1126566"/>
              <a:gd name="connsiteX184" fmla="*/ 801216 w 12192000"/>
              <a:gd name="connsiteY184" fmla="*/ 59226 h 1126566"/>
              <a:gd name="connsiteX185" fmla="*/ 832892 w 12192000"/>
              <a:gd name="connsiteY185" fmla="*/ 62069 h 1126566"/>
              <a:gd name="connsiteX186" fmla="*/ 852003 w 12192000"/>
              <a:gd name="connsiteY186" fmla="*/ 61064 h 1126566"/>
              <a:gd name="connsiteX187" fmla="*/ 870719 w 12192000"/>
              <a:gd name="connsiteY187" fmla="*/ 47209 h 1126566"/>
              <a:gd name="connsiteX188" fmla="*/ 883786 w 12192000"/>
              <a:gd name="connsiteY188" fmla="*/ 45814 h 1126566"/>
              <a:gd name="connsiteX189" fmla="*/ 886400 w 12192000"/>
              <a:gd name="connsiteY189" fmla="*/ 43909 h 1126566"/>
              <a:gd name="connsiteX190" fmla="*/ 893881 w 12192000"/>
              <a:gd name="connsiteY190" fmla="*/ 40197 h 1126566"/>
              <a:gd name="connsiteX191" fmla="*/ 886282 w 12192000"/>
              <a:gd name="connsiteY191" fmla="*/ 36610 h 1126566"/>
              <a:gd name="connsiteX192" fmla="*/ 882653 w 12192000"/>
              <a:gd name="connsiteY192" fmla="*/ 24486 h 1126566"/>
              <a:gd name="connsiteX193" fmla="*/ 898087 w 12192000"/>
              <a:gd name="connsiteY193" fmla="*/ 11454 h 1126566"/>
              <a:gd name="connsiteX194" fmla="*/ 914199 w 12192000"/>
              <a:gd name="connsiteY194" fmla="*/ 6975 h 1126566"/>
              <a:gd name="connsiteX195" fmla="*/ 929751 w 12192000"/>
              <a:gd name="connsiteY195" fmla="*/ 5510 h 1126566"/>
              <a:gd name="connsiteX196" fmla="*/ 938844 w 12192000"/>
              <a:gd name="connsiteY196" fmla="*/ 8681 h 1126566"/>
              <a:gd name="connsiteX197" fmla="*/ 944941 w 12192000"/>
              <a:gd name="connsiteY197" fmla="*/ 6855 h 1126566"/>
              <a:gd name="connsiteX198" fmla="*/ 954142 w 12192000"/>
              <a:gd name="connsiteY198" fmla="*/ 8799 h 1126566"/>
              <a:gd name="connsiteX199" fmla="*/ 968213 w 12192000"/>
              <a:gd name="connsiteY199" fmla="*/ 19791 h 1126566"/>
              <a:gd name="connsiteX200" fmla="*/ 1177886 w 12192000"/>
              <a:gd name="connsiteY200" fmla="*/ 30728 h 1126566"/>
              <a:gd name="connsiteX201" fmla="*/ 1305018 w 12192000"/>
              <a:gd name="connsiteY201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45390 w 12192000"/>
              <a:gd name="connsiteY177" fmla="*/ 81299 h 1126566"/>
              <a:gd name="connsiteX178" fmla="*/ 689561 w 12192000"/>
              <a:gd name="connsiteY178" fmla="*/ 73220 h 1126566"/>
              <a:gd name="connsiteX179" fmla="*/ 763197 w 12192000"/>
              <a:gd name="connsiteY179" fmla="*/ 59356 h 1126566"/>
              <a:gd name="connsiteX180" fmla="*/ 778208 w 12192000"/>
              <a:gd name="connsiteY180" fmla="*/ 63801 h 1126566"/>
              <a:gd name="connsiteX181" fmla="*/ 784725 w 12192000"/>
              <a:gd name="connsiteY181" fmla="*/ 62505 h 1126566"/>
              <a:gd name="connsiteX182" fmla="*/ 785400 w 12192000"/>
              <a:gd name="connsiteY182" fmla="*/ 62796 h 1126566"/>
              <a:gd name="connsiteX183" fmla="*/ 786774 w 12192000"/>
              <a:gd name="connsiteY183" fmla="*/ 62098 h 1126566"/>
              <a:gd name="connsiteX184" fmla="*/ 801216 w 12192000"/>
              <a:gd name="connsiteY184" fmla="*/ 59226 h 1126566"/>
              <a:gd name="connsiteX185" fmla="*/ 832892 w 12192000"/>
              <a:gd name="connsiteY185" fmla="*/ 62069 h 1126566"/>
              <a:gd name="connsiteX186" fmla="*/ 852003 w 12192000"/>
              <a:gd name="connsiteY186" fmla="*/ 61064 h 1126566"/>
              <a:gd name="connsiteX187" fmla="*/ 870719 w 12192000"/>
              <a:gd name="connsiteY187" fmla="*/ 47209 h 1126566"/>
              <a:gd name="connsiteX188" fmla="*/ 883786 w 12192000"/>
              <a:gd name="connsiteY188" fmla="*/ 45814 h 1126566"/>
              <a:gd name="connsiteX189" fmla="*/ 886400 w 12192000"/>
              <a:gd name="connsiteY189" fmla="*/ 43909 h 1126566"/>
              <a:gd name="connsiteX190" fmla="*/ 893881 w 12192000"/>
              <a:gd name="connsiteY190" fmla="*/ 40197 h 1126566"/>
              <a:gd name="connsiteX191" fmla="*/ 886282 w 12192000"/>
              <a:gd name="connsiteY191" fmla="*/ 36610 h 1126566"/>
              <a:gd name="connsiteX192" fmla="*/ 882653 w 12192000"/>
              <a:gd name="connsiteY192" fmla="*/ 24486 h 1126566"/>
              <a:gd name="connsiteX193" fmla="*/ 914199 w 12192000"/>
              <a:gd name="connsiteY193" fmla="*/ 6975 h 1126566"/>
              <a:gd name="connsiteX194" fmla="*/ 929751 w 12192000"/>
              <a:gd name="connsiteY194" fmla="*/ 5510 h 1126566"/>
              <a:gd name="connsiteX195" fmla="*/ 938844 w 12192000"/>
              <a:gd name="connsiteY195" fmla="*/ 8681 h 1126566"/>
              <a:gd name="connsiteX196" fmla="*/ 944941 w 12192000"/>
              <a:gd name="connsiteY196" fmla="*/ 6855 h 1126566"/>
              <a:gd name="connsiteX197" fmla="*/ 954142 w 12192000"/>
              <a:gd name="connsiteY197" fmla="*/ 8799 h 1126566"/>
              <a:gd name="connsiteX198" fmla="*/ 968213 w 12192000"/>
              <a:gd name="connsiteY198" fmla="*/ 19791 h 1126566"/>
              <a:gd name="connsiteX199" fmla="*/ 1177886 w 12192000"/>
              <a:gd name="connsiteY199" fmla="*/ 30728 h 1126566"/>
              <a:gd name="connsiteX200" fmla="*/ 1305018 w 12192000"/>
              <a:gd name="connsiteY200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45390 w 12192000"/>
              <a:gd name="connsiteY177" fmla="*/ 81299 h 1126566"/>
              <a:gd name="connsiteX178" fmla="*/ 689561 w 12192000"/>
              <a:gd name="connsiteY178" fmla="*/ 73220 h 1126566"/>
              <a:gd name="connsiteX179" fmla="*/ 763197 w 12192000"/>
              <a:gd name="connsiteY179" fmla="*/ 59356 h 1126566"/>
              <a:gd name="connsiteX180" fmla="*/ 778208 w 12192000"/>
              <a:gd name="connsiteY180" fmla="*/ 63801 h 1126566"/>
              <a:gd name="connsiteX181" fmla="*/ 784725 w 12192000"/>
              <a:gd name="connsiteY181" fmla="*/ 62505 h 1126566"/>
              <a:gd name="connsiteX182" fmla="*/ 785400 w 12192000"/>
              <a:gd name="connsiteY182" fmla="*/ 62796 h 1126566"/>
              <a:gd name="connsiteX183" fmla="*/ 786774 w 12192000"/>
              <a:gd name="connsiteY183" fmla="*/ 62098 h 1126566"/>
              <a:gd name="connsiteX184" fmla="*/ 801216 w 12192000"/>
              <a:gd name="connsiteY184" fmla="*/ 59226 h 1126566"/>
              <a:gd name="connsiteX185" fmla="*/ 832892 w 12192000"/>
              <a:gd name="connsiteY185" fmla="*/ 62069 h 1126566"/>
              <a:gd name="connsiteX186" fmla="*/ 852003 w 12192000"/>
              <a:gd name="connsiteY186" fmla="*/ 61064 h 1126566"/>
              <a:gd name="connsiteX187" fmla="*/ 870719 w 12192000"/>
              <a:gd name="connsiteY187" fmla="*/ 47209 h 1126566"/>
              <a:gd name="connsiteX188" fmla="*/ 883786 w 12192000"/>
              <a:gd name="connsiteY188" fmla="*/ 45814 h 1126566"/>
              <a:gd name="connsiteX189" fmla="*/ 886400 w 12192000"/>
              <a:gd name="connsiteY189" fmla="*/ 43909 h 1126566"/>
              <a:gd name="connsiteX190" fmla="*/ 893881 w 12192000"/>
              <a:gd name="connsiteY190" fmla="*/ 40197 h 1126566"/>
              <a:gd name="connsiteX191" fmla="*/ 886282 w 12192000"/>
              <a:gd name="connsiteY191" fmla="*/ 36610 h 1126566"/>
              <a:gd name="connsiteX192" fmla="*/ 882653 w 12192000"/>
              <a:gd name="connsiteY192" fmla="*/ 24486 h 1126566"/>
              <a:gd name="connsiteX193" fmla="*/ 914199 w 12192000"/>
              <a:gd name="connsiteY193" fmla="*/ 6975 h 1126566"/>
              <a:gd name="connsiteX194" fmla="*/ 929751 w 12192000"/>
              <a:gd name="connsiteY194" fmla="*/ 5510 h 1126566"/>
              <a:gd name="connsiteX195" fmla="*/ 938844 w 12192000"/>
              <a:gd name="connsiteY195" fmla="*/ 8681 h 1126566"/>
              <a:gd name="connsiteX196" fmla="*/ 954142 w 12192000"/>
              <a:gd name="connsiteY196" fmla="*/ 8799 h 1126566"/>
              <a:gd name="connsiteX197" fmla="*/ 968213 w 12192000"/>
              <a:gd name="connsiteY197" fmla="*/ 19791 h 1126566"/>
              <a:gd name="connsiteX198" fmla="*/ 1177886 w 12192000"/>
              <a:gd name="connsiteY198" fmla="*/ 30728 h 1126566"/>
              <a:gd name="connsiteX199" fmla="*/ 1305018 w 12192000"/>
              <a:gd name="connsiteY199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45390 w 12192000"/>
              <a:gd name="connsiteY177" fmla="*/ 81299 h 1126566"/>
              <a:gd name="connsiteX178" fmla="*/ 689561 w 12192000"/>
              <a:gd name="connsiteY178" fmla="*/ 73220 h 1126566"/>
              <a:gd name="connsiteX179" fmla="*/ 763197 w 12192000"/>
              <a:gd name="connsiteY179" fmla="*/ 59356 h 1126566"/>
              <a:gd name="connsiteX180" fmla="*/ 778208 w 12192000"/>
              <a:gd name="connsiteY180" fmla="*/ 63801 h 1126566"/>
              <a:gd name="connsiteX181" fmla="*/ 784725 w 12192000"/>
              <a:gd name="connsiteY181" fmla="*/ 62505 h 1126566"/>
              <a:gd name="connsiteX182" fmla="*/ 785400 w 12192000"/>
              <a:gd name="connsiteY182" fmla="*/ 62796 h 1126566"/>
              <a:gd name="connsiteX183" fmla="*/ 786774 w 12192000"/>
              <a:gd name="connsiteY183" fmla="*/ 62098 h 1126566"/>
              <a:gd name="connsiteX184" fmla="*/ 832892 w 12192000"/>
              <a:gd name="connsiteY184" fmla="*/ 62069 h 1126566"/>
              <a:gd name="connsiteX185" fmla="*/ 852003 w 12192000"/>
              <a:gd name="connsiteY185" fmla="*/ 61064 h 1126566"/>
              <a:gd name="connsiteX186" fmla="*/ 870719 w 12192000"/>
              <a:gd name="connsiteY186" fmla="*/ 47209 h 1126566"/>
              <a:gd name="connsiteX187" fmla="*/ 883786 w 12192000"/>
              <a:gd name="connsiteY187" fmla="*/ 45814 h 1126566"/>
              <a:gd name="connsiteX188" fmla="*/ 886400 w 12192000"/>
              <a:gd name="connsiteY188" fmla="*/ 43909 h 1126566"/>
              <a:gd name="connsiteX189" fmla="*/ 893881 w 12192000"/>
              <a:gd name="connsiteY189" fmla="*/ 40197 h 1126566"/>
              <a:gd name="connsiteX190" fmla="*/ 886282 w 12192000"/>
              <a:gd name="connsiteY190" fmla="*/ 36610 h 1126566"/>
              <a:gd name="connsiteX191" fmla="*/ 882653 w 12192000"/>
              <a:gd name="connsiteY191" fmla="*/ 24486 h 1126566"/>
              <a:gd name="connsiteX192" fmla="*/ 914199 w 12192000"/>
              <a:gd name="connsiteY192" fmla="*/ 6975 h 1126566"/>
              <a:gd name="connsiteX193" fmla="*/ 929751 w 12192000"/>
              <a:gd name="connsiteY193" fmla="*/ 5510 h 1126566"/>
              <a:gd name="connsiteX194" fmla="*/ 938844 w 12192000"/>
              <a:gd name="connsiteY194" fmla="*/ 8681 h 1126566"/>
              <a:gd name="connsiteX195" fmla="*/ 954142 w 12192000"/>
              <a:gd name="connsiteY195" fmla="*/ 8799 h 1126566"/>
              <a:gd name="connsiteX196" fmla="*/ 968213 w 12192000"/>
              <a:gd name="connsiteY196" fmla="*/ 19791 h 1126566"/>
              <a:gd name="connsiteX197" fmla="*/ 1177886 w 12192000"/>
              <a:gd name="connsiteY197" fmla="*/ 30728 h 1126566"/>
              <a:gd name="connsiteX198" fmla="*/ 1305018 w 12192000"/>
              <a:gd name="connsiteY198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89561 w 12192000"/>
              <a:gd name="connsiteY177" fmla="*/ 73220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32892 w 12192000"/>
              <a:gd name="connsiteY183" fmla="*/ 62069 h 1126566"/>
              <a:gd name="connsiteX184" fmla="*/ 852003 w 12192000"/>
              <a:gd name="connsiteY184" fmla="*/ 61064 h 1126566"/>
              <a:gd name="connsiteX185" fmla="*/ 870719 w 12192000"/>
              <a:gd name="connsiteY185" fmla="*/ 47209 h 1126566"/>
              <a:gd name="connsiteX186" fmla="*/ 883786 w 12192000"/>
              <a:gd name="connsiteY186" fmla="*/ 45814 h 1126566"/>
              <a:gd name="connsiteX187" fmla="*/ 886400 w 12192000"/>
              <a:gd name="connsiteY187" fmla="*/ 43909 h 1126566"/>
              <a:gd name="connsiteX188" fmla="*/ 893881 w 12192000"/>
              <a:gd name="connsiteY188" fmla="*/ 40197 h 1126566"/>
              <a:gd name="connsiteX189" fmla="*/ 886282 w 12192000"/>
              <a:gd name="connsiteY189" fmla="*/ 36610 h 1126566"/>
              <a:gd name="connsiteX190" fmla="*/ 882653 w 12192000"/>
              <a:gd name="connsiteY190" fmla="*/ 24486 h 1126566"/>
              <a:gd name="connsiteX191" fmla="*/ 914199 w 12192000"/>
              <a:gd name="connsiteY191" fmla="*/ 6975 h 1126566"/>
              <a:gd name="connsiteX192" fmla="*/ 929751 w 12192000"/>
              <a:gd name="connsiteY192" fmla="*/ 5510 h 1126566"/>
              <a:gd name="connsiteX193" fmla="*/ 938844 w 12192000"/>
              <a:gd name="connsiteY193" fmla="*/ 8681 h 1126566"/>
              <a:gd name="connsiteX194" fmla="*/ 954142 w 12192000"/>
              <a:gd name="connsiteY194" fmla="*/ 8799 h 1126566"/>
              <a:gd name="connsiteX195" fmla="*/ 968213 w 12192000"/>
              <a:gd name="connsiteY195" fmla="*/ 19791 h 1126566"/>
              <a:gd name="connsiteX196" fmla="*/ 1177886 w 12192000"/>
              <a:gd name="connsiteY196" fmla="*/ 30728 h 1126566"/>
              <a:gd name="connsiteX197" fmla="*/ 1305018 w 12192000"/>
              <a:gd name="connsiteY197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32892 w 12192000"/>
              <a:gd name="connsiteY183" fmla="*/ 62069 h 1126566"/>
              <a:gd name="connsiteX184" fmla="*/ 852003 w 12192000"/>
              <a:gd name="connsiteY184" fmla="*/ 61064 h 1126566"/>
              <a:gd name="connsiteX185" fmla="*/ 870719 w 12192000"/>
              <a:gd name="connsiteY185" fmla="*/ 47209 h 1126566"/>
              <a:gd name="connsiteX186" fmla="*/ 883786 w 12192000"/>
              <a:gd name="connsiteY186" fmla="*/ 45814 h 1126566"/>
              <a:gd name="connsiteX187" fmla="*/ 886400 w 12192000"/>
              <a:gd name="connsiteY187" fmla="*/ 43909 h 1126566"/>
              <a:gd name="connsiteX188" fmla="*/ 893881 w 12192000"/>
              <a:gd name="connsiteY188" fmla="*/ 40197 h 1126566"/>
              <a:gd name="connsiteX189" fmla="*/ 886282 w 12192000"/>
              <a:gd name="connsiteY189" fmla="*/ 36610 h 1126566"/>
              <a:gd name="connsiteX190" fmla="*/ 882653 w 12192000"/>
              <a:gd name="connsiteY190" fmla="*/ 24486 h 1126566"/>
              <a:gd name="connsiteX191" fmla="*/ 914199 w 12192000"/>
              <a:gd name="connsiteY191" fmla="*/ 6975 h 1126566"/>
              <a:gd name="connsiteX192" fmla="*/ 929751 w 12192000"/>
              <a:gd name="connsiteY192" fmla="*/ 5510 h 1126566"/>
              <a:gd name="connsiteX193" fmla="*/ 938844 w 12192000"/>
              <a:gd name="connsiteY193" fmla="*/ 8681 h 1126566"/>
              <a:gd name="connsiteX194" fmla="*/ 954142 w 12192000"/>
              <a:gd name="connsiteY194" fmla="*/ 8799 h 1126566"/>
              <a:gd name="connsiteX195" fmla="*/ 968213 w 12192000"/>
              <a:gd name="connsiteY195" fmla="*/ 19791 h 1126566"/>
              <a:gd name="connsiteX196" fmla="*/ 1177886 w 12192000"/>
              <a:gd name="connsiteY196" fmla="*/ 30728 h 1126566"/>
              <a:gd name="connsiteX197" fmla="*/ 1305018 w 12192000"/>
              <a:gd name="connsiteY197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882653 w 12192000"/>
              <a:gd name="connsiteY189" fmla="*/ 24486 h 1126566"/>
              <a:gd name="connsiteX190" fmla="*/ 914199 w 12192000"/>
              <a:gd name="connsiteY190" fmla="*/ 6975 h 1126566"/>
              <a:gd name="connsiteX191" fmla="*/ 929751 w 12192000"/>
              <a:gd name="connsiteY191" fmla="*/ 5510 h 1126566"/>
              <a:gd name="connsiteX192" fmla="*/ 938844 w 12192000"/>
              <a:gd name="connsiteY192" fmla="*/ 8681 h 1126566"/>
              <a:gd name="connsiteX193" fmla="*/ 954142 w 12192000"/>
              <a:gd name="connsiteY193" fmla="*/ 8799 h 1126566"/>
              <a:gd name="connsiteX194" fmla="*/ 968213 w 12192000"/>
              <a:gd name="connsiteY194" fmla="*/ 19791 h 1126566"/>
              <a:gd name="connsiteX195" fmla="*/ 1177886 w 12192000"/>
              <a:gd name="connsiteY195" fmla="*/ 30728 h 1126566"/>
              <a:gd name="connsiteX196" fmla="*/ 1305018 w 12192000"/>
              <a:gd name="connsiteY19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14199 w 12192000"/>
              <a:gd name="connsiteY189" fmla="*/ 6975 h 1126566"/>
              <a:gd name="connsiteX190" fmla="*/ 929751 w 12192000"/>
              <a:gd name="connsiteY190" fmla="*/ 5510 h 1126566"/>
              <a:gd name="connsiteX191" fmla="*/ 938844 w 12192000"/>
              <a:gd name="connsiteY191" fmla="*/ 8681 h 1126566"/>
              <a:gd name="connsiteX192" fmla="*/ 954142 w 12192000"/>
              <a:gd name="connsiteY192" fmla="*/ 8799 h 1126566"/>
              <a:gd name="connsiteX193" fmla="*/ 968213 w 12192000"/>
              <a:gd name="connsiteY193" fmla="*/ 19791 h 1126566"/>
              <a:gd name="connsiteX194" fmla="*/ 1177886 w 12192000"/>
              <a:gd name="connsiteY194" fmla="*/ 30728 h 1126566"/>
              <a:gd name="connsiteX195" fmla="*/ 1305018 w 12192000"/>
              <a:gd name="connsiteY19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14199 w 12192000"/>
              <a:gd name="connsiteY189" fmla="*/ 6975 h 1126566"/>
              <a:gd name="connsiteX190" fmla="*/ 929751 w 12192000"/>
              <a:gd name="connsiteY190" fmla="*/ 5510 h 1126566"/>
              <a:gd name="connsiteX191" fmla="*/ 938844 w 12192000"/>
              <a:gd name="connsiteY191" fmla="*/ 8681 h 1126566"/>
              <a:gd name="connsiteX192" fmla="*/ 954142 w 12192000"/>
              <a:gd name="connsiteY192" fmla="*/ 8799 h 1126566"/>
              <a:gd name="connsiteX193" fmla="*/ 1048223 w 12192000"/>
              <a:gd name="connsiteY193" fmla="*/ 19791 h 1126566"/>
              <a:gd name="connsiteX194" fmla="*/ 1177886 w 12192000"/>
              <a:gd name="connsiteY194" fmla="*/ 30728 h 1126566"/>
              <a:gd name="connsiteX195" fmla="*/ 1305018 w 12192000"/>
              <a:gd name="connsiteY19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14199 w 12192000"/>
              <a:gd name="connsiteY189" fmla="*/ 6975 h 1126566"/>
              <a:gd name="connsiteX190" fmla="*/ 929751 w 12192000"/>
              <a:gd name="connsiteY190" fmla="*/ 5510 h 1126566"/>
              <a:gd name="connsiteX191" fmla="*/ 938844 w 12192000"/>
              <a:gd name="connsiteY191" fmla="*/ 8681 h 1126566"/>
              <a:gd name="connsiteX192" fmla="*/ 988432 w 12192000"/>
              <a:gd name="connsiteY192" fmla="*/ 24039 h 1126566"/>
              <a:gd name="connsiteX193" fmla="*/ 1048223 w 12192000"/>
              <a:gd name="connsiteY193" fmla="*/ 19791 h 1126566"/>
              <a:gd name="connsiteX194" fmla="*/ 1177886 w 12192000"/>
              <a:gd name="connsiteY194" fmla="*/ 30728 h 1126566"/>
              <a:gd name="connsiteX195" fmla="*/ 1305018 w 12192000"/>
              <a:gd name="connsiteY19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14199 w 12192000"/>
              <a:gd name="connsiteY189" fmla="*/ 6975 h 1126566"/>
              <a:gd name="connsiteX190" fmla="*/ 929751 w 12192000"/>
              <a:gd name="connsiteY190" fmla="*/ 5510 h 1126566"/>
              <a:gd name="connsiteX191" fmla="*/ 950274 w 12192000"/>
              <a:gd name="connsiteY191" fmla="*/ 20111 h 1126566"/>
              <a:gd name="connsiteX192" fmla="*/ 988432 w 12192000"/>
              <a:gd name="connsiteY192" fmla="*/ 24039 h 1126566"/>
              <a:gd name="connsiteX193" fmla="*/ 1048223 w 12192000"/>
              <a:gd name="connsiteY193" fmla="*/ 19791 h 1126566"/>
              <a:gd name="connsiteX194" fmla="*/ 1177886 w 12192000"/>
              <a:gd name="connsiteY194" fmla="*/ 30728 h 1126566"/>
              <a:gd name="connsiteX195" fmla="*/ 1305018 w 12192000"/>
              <a:gd name="connsiteY19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14199 w 12192000"/>
              <a:gd name="connsiteY189" fmla="*/ 6975 h 1126566"/>
              <a:gd name="connsiteX190" fmla="*/ 950274 w 12192000"/>
              <a:gd name="connsiteY190" fmla="*/ 20111 h 1126566"/>
              <a:gd name="connsiteX191" fmla="*/ 988432 w 12192000"/>
              <a:gd name="connsiteY191" fmla="*/ 24039 h 1126566"/>
              <a:gd name="connsiteX192" fmla="*/ 1048223 w 12192000"/>
              <a:gd name="connsiteY192" fmla="*/ 19791 h 1126566"/>
              <a:gd name="connsiteX193" fmla="*/ 1177886 w 12192000"/>
              <a:gd name="connsiteY193" fmla="*/ 30728 h 1126566"/>
              <a:gd name="connsiteX194" fmla="*/ 1305018 w 12192000"/>
              <a:gd name="connsiteY194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37910 w 12192000"/>
              <a:gd name="connsiteY171" fmla="*/ 31482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5983257 w 12192000"/>
              <a:gd name="connsiteY67" fmla="*/ 26043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5969996 w 12192000"/>
              <a:gd name="connsiteY66" fmla="*/ 26627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787667 w 12192000"/>
              <a:gd name="connsiteY61" fmla="*/ 24078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63994 w 12192000"/>
              <a:gd name="connsiteY75" fmla="*/ 38522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86944 w 12192000"/>
              <a:gd name="connsiteY72" fmla="*/ 33423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698873 w 12192000"/>
              <a:gd name="connsiteY152" fmla="*/ 397894 h 1126566"/>
              <a:gd name="connsiteX153" fmla="*/ 11779739 w 12192000"/>
              <a:gd name="connsiteY153" fmla="*/ 457323 h 1126566"/>
              <a:gd name="connsiteX154" fmla="*/ 11828107 w 12192000"/>
              <a:gd name="connsiteY154" fmla="*/ 477948 h 1126566"/>
              <a:gd name="connsiteX155" fmla="*/ 11866598 w 12192000"/>
              <a:gd name="connsiteY155" fmla="*/ 486803 h 1126566"/>
              <a:gd name="connsiteX156" fmla="*/ 11916744 w 12192000"/>
              <a:gd name="connsiteY156" fmla="*/ 502917 h 1126566"/>
              <a:gd name="connsiteX157" fmla="*/ 11949248 w 12192000"/>
              <a:gd name="connsiteY157" fmla="*/ 518881 h 1126566"/>
              <a:gd name="connsiteX158" fmla="*/ 11951002 w 12192000"/>
              <a:gd name="connsiteY158" fmla="*/ 518735 h 1126566"/>
              <a:gd name="connsiteX159" fmla="*/ 11957283 w 12192000"/>
              <a:gd name="connsiteY159" fmla="*/ 522828 h 1126566"/>
              <a:gd name="connsiteX160" fmla="*/ 11966535 w 12192000"/>
              <a:gd name="connsiteY160" fmla="*/ 527372 h 1126566"/>
              <a:gd name="connsiteX161" fmla="*/ 12026007 w 12192000"/>
              <a:gd name="connsiteY161" fmla="*/ 534384 h 1126566"/>
              <a:gd name="connsiteX162" fmla="*/ 12035188 w 12192000"/>
              <a:gd name="connsiteY162" fmla="*/ 529609 h 1126566"/>
              <a:gd name="connsiteX163" fmla="*/ 12115225 w 12192000"/>
              <a:gd name="connsiteY163" fmla="*/ 561895 h 1126566"/>
              <a:gd name="connsiteX164" fmla="*/ 12191636 w 12192000"/>
              <a:gd name="connsiteY164" fmla="*/ 558318 h 1126566"/>
              <a:gd name="connsiteX165" fmla="*/ 12192000 w 12192000"/>
              <a:gd name="connsiteY165" fmla="*/ 558295 h 1126566"/>
              <a:gd name="connsiteX166" fmla="*/ 12192000 w 12192000"/>
              <a:gd name="connsiteY166" fmla="*/ 1126566 h 1126566"/>
              <a:gd name="connsiteX167" fmla="*/ 0 w 12192000"/>
              <a:gd name="connsiteY167" fmla="*/ 1126566 h 1126566"/>
              <a:gd name="connsiteX168" fmla="*/ 0 w 12192000"/>
              <a:gd name="connsiteY168" fmla="*/ 401922 h 1126566"/>
              <a:gd name="connsiteX169" fmla="*/ 25242 w 12192000"/>
              <a:gd name="connsiteY169" fmla="*/ 388862 h 1126566"/>
              <a:gd name="connsiteX170" fmla="*/ 96922 w 12192000"/>
              <a:gd name="connsiteY170" fmla="*/ 357381 h 1126566"/>
              <a:gd name="connsiteX171" fmla="*/ 164580 w 12192000"/>
              <a:gd name="connsiteY171" fmla="*/ 322443 h 1126566"/>
              <a:gd name="connsiteX172" fmla="*/ 258712 w 12192000"/>
              <a:gd name="connsiteY172" fmla="*/ 286531 h 1126566"/>
              <a:gd name="connsiteX173" fmla="*/ 316354 w 12192000"/>
              <a:gd name="connsiteY173" fmla="*/ 238529 h 1126566"/>
              <a:gd name="connsiteX174" fmla="*/ 328834 w 12192000"/>
              <a:gd name="connsiteY174" fmla="*/ 240963 h 1126566"/>
              <a:gd name="connsiteX175" fmla="*/ 383414 w 12192000"/>
              <a:gd name="connsiteY175" fmla="*/ 221196 h 1126566"/>
              <a:gd name="connsiteX176" fmla="*/ 537708 w 12192000"/>
              <a:gd name="connsiteY176" fmla="*/ 119020 h 1126566"/>
              <a:gd name="connsiteX177" fmla="*/ 653257 w 12192000"/>
              <a:gd name="connsiteY177" fmla="*/ 91372 h 1126566"/>
              <a:gd name="connsiteX178" fmla="*/ 763197 w 12192000"/>
              <a:gd name="connsiteY178" fmla="*/ 59356 h 1126566"/>
              <a:gd name="connsiteX179" fmla="*/ 778208 w 12192000"/>
              <a:gd name="connsiteY179" fmla="*/ 63801 h 1126566"/>
              <a:gd name="connsiteX180" fmla="*/ 784725 w 12192000"/>
              <a:gd name="connsiteY180" fmla="*/ 62505 h 1126566"/>
              <a:gd name="connsiteX181" fmla="*/ 785400 w 12192000"/>
              <a:gd name="connsiteY181" fmla="*/ 62796 h 1126566"/>
              <a:gd name="connsiteX182" fmla="*/ 786774 w 12192000"/>
              <a:gd name="connsiteY182" fmla="*/ 62098 h 1126566"/>
              <a:gd name="connsiteX183" fmla="*/ 852003 w 12192000"/>
              <a:gd name="connsiteY183" fmla="*/ 61064 h 1126566"/>
              <a:gd name="connsiteX184" fmla="*/ 870719 w 12192000"/>
              <a:gd name="connsiteY184" fmla="*/ 47209 h 1126566"/>
              <a:gd name="connsiteX185" fmla="*/ 883786 w 12192000"/>
              <a:gd name="connsiteY185" fmla="*/ 45814 h 1126566"/>
              <a:gd name="connsiteX186" fmla="*/ 886400 w 12192000"/>
              <a:gd name="connsiteY186" fmla="*/ 43909 h 1126566"/>
              <a:gd name="connsiteX187" fmla="*/ 893881 w 12192000"/>
              <a:gd name="connsiteY187" fmla="*/ 40197 h 1126566"/>
              <a:gd name="connsiteX188" fmla="*/ 886282 w 12192000"/>
              <a:gd name="connsiteY188" fmla="*/ 36610 h 1126566"/>
              <a:gd name="connsiteX189" fmla="*/ 950274 w 12192000"/>
              <a:gd name="connsiteY189" fmla="*/ 20111 h 1126566"/>
              <a:gd name="connsiteX190" fmla="*/ 988432 w 12192000"/>
              <a:gd name="connsiteY190" fmla="*/ 24039 h 1126566"/>
              <a:gd name="connsiteX191" fmla="*/ 1048223 w 12192000"/>
              <a:gd name="connsiteY191" fmla="*/ 19791 h 1126566"/>
              <a:gd name="connsiteX192" fmla="*/ 1177886 w 12192000"/>
              <a:gd name="connsiteY192" fmla="*/ 30728 h 1126566"/>
              <a:gd name="connsiteX193" fmla="*/ 1305018 w 12192000"/>
              <a:gd name="connsiteY19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779739 w 12192000"/>
              <a:gd name="connsiteY152" fmla="*/ 457323 h 1126566"/>
              <a:gd name="connsiteX153" fmla="*/ 11828107 w 12192000"/>
              <a:gd name="connsiteY153" fmla="*/ 477948 h 1126566"/>
              <a:gd name="connsiteX154" fmla="*/ 11866598 w 12192000"/>
              <a:gd name="connsiteY154" fmla="*/ 486803 h 1126566"/>
              <a:gd name="connsiteX155" fmla="*/ 11916744 w 12192000"/>
              <a:gd name="connsiteY155" fmla="*/ 502917 h 1126566"/>
              <a:gd name="connsiteX156" fmla="*/ 11949248 w 12192000"/>
              <a:gd name="connsiteY156" fmla="*/ 518881 h 1126566"/>
              <a:gd name="connsiteX157" fmla="*/ 11951002 w 12192000"/>
              <a:gd name="connsiteY157" fmla="*/ 518735 h 1126566"/>
              <a:gd name="connsiteX158" fmla="*/ 11957283 w 12192000"/>
              <a:gd name="connsiteY158" fmla="*/ 522828 h 1126566"/>
              <a:gd name="connsiteX159" fmla="*/ 11966535 w 12192000"/>
              <a:gd name="connsiteY159" fmla="*/ 527372 h 1126566"/>
              <a:gd name="connsiteX160" fmla="*/ 12026007 w 12192000"/>
              <a:gd name="connsiteY160" fmla="*/ 534384 h 1126566"/>
              <a:gd name="connsiteX161" fmla="*/ 12035188 w 12192000"/>
              <a:gd name="connsiteY161" fmla="*/ 529609 h 1126566"/>
              <a:gd name="connsiteX162" fmla="*/ 12115225 w 12192000"/>
              <a:gd name="connsiteY162" fmla="*/ 561895 h 1126566"/>
              <a:gd name="connsiteX163" fmla="*/ 12191636 w 12192000"/>
              <a:gd name="connsiteY163" fmla="*/ 558318 h 1126566"/>
              <a:gd name="connsiteX164" fmla="*/ 12192000 w 12192000"/>
              <a:gd name="connsiteY164" fmla="*/ 558295 h 1126566"/>
              <a:gd name="connsiteX165" fmla="*/ 12192000 w 12192000"/>
              <a:gd name="connsiteY165" fmla="*/ 1126566 h 1126566"/>
              <a:gd name="connsiteX166" fmla="*/ 0 w 12192000"/>
              <a:gd name="connsiteY166" fmla="*/ 1126566 h 1126566"/>
              <a:gd name="connsiteX167" fmla="*/ 0 w 12192000"/>
              <a:gd name="connsiteY167" fmla="*/ 401922 h 1126566"/>
              <a:gd name="connsiteX168" fmla="*/ 25242 w 12192000"/>
              <a:gd name="connsiteY168" fmla="*/ 388862 h 1126566"/>
              <a:gd name="connsiteX169" fmla="*/ 96922 w 12192000"/>
              <a:gd name="connsiteY169" fmla="*/ 357381 h 1126566"/>
              <a:gd name="connsiteX170" fmla="*/ 164580 w 12192000"/>
              <a:gd name="connsiteY170" fmla="*/ 322443 h 1126566"/>
              <a:gd name="connsiteX171" fmla="*/ 258712 w 12192000"/>
              <a:gd name="connsiteY171" fmla="*/ 286531 h 1126566"/>
              <a:gd name="connsiteX172" fmla="*/ 316354 w 12192000"/>
              <a:gd name="connsiteY172" fmla="*/ 238529 h 1126566"/>
              <a:gd name="connsiteX173" fmla="*/ 328834 w 12192000"/>
              <a:gd name="connsiteY173" fmla="*/ 240963 h 1126566"/>
              <a:gd name="connsiteX174" fmla="*/ 383414 w 12192000"/>
              <a:gd name="connsiteY174" fmla="*/ 221196 h 1126566"/>
              <a:gd name="connsiteX175" fmla="*/ 537708 w 12192000"/>
              <a:gd name="connsiteY175" fmla="*/ 119020 h 1126566"/>
              <a:gd name="connsiteX176" fmla="*/ 653257 w 12192000"/>
              <a:gd name="connsiteY176" fmla="*/ 91372 h 1126566"/>
              <a:gd name="connsiteX177" fmla="*/ 763197 w 12192000"/>
              <a:gd name="connsiteY177" fmla="*/ 59356 h 1126566"/>
              <a:gd name="connsiteX178" fmla="*/ 778208 w 12192000"/>
              <a:gd name="connsiteY178" fmla="*/ 63801 h 1126566"/>
              <a:gd name="connsiteX179" fmla="*/ 784725 w 12192000"/>
              <a:gd name="connsiteY179" fmla="*/ 62505 h 1126566"/>
              <a:gd name="connsiteX180" fmla="*/ 785400 w 12192000"/>
              <a:gd name="connsiteY180" fmla="*/ 62796 h 1126566"/>
              <a:gd name="connsiteX181" fmla="*/ 786774 w 12192000"/>
              <a:gd name="connsiteY181" fmla="*/ 62098 h 1126566"/>
              <a:gd name="connsiteX182" fmla="*/ 852003 w 12192000"/>
              <a:gd name="connsiteY182" fmla="*/ 61064 h 1126566"/>
              <a:gd name="connsiteX183" fmla="*/ 870719 w 12192000"/>
              <a:gd name="connsiteY183" fmla="*/ 47209 h 1126566"/>
              <a:gd name="connsiteX184" fmla="*/ 883786 w 12192000"/>
              <a:gd name="connsiteY184" fmla="*/ 45814 h 1126566"/>
              <a:gd name="connsiteX185" fmla="*/ 886400 w 12192000"/>
              <a:gd name="connsiteY185" fmla="*/ 43909 h 1126566"/>
              <a:gd name="connsiteX186" fmla="*/ 893881 w 12192000"/>
              <a:gd name="connsiteY186" fmla="*/ 40197 h 1126566"/>
              <a:gd name="connsiteX187" fmla="*/ 886282 w 12192000"/>
              <a:gd name="connsiteY187" fmla="*/ 36610 h 1126566"/>
              <a:gd name="connsiteX188" fmla="*/ 950274 w 12192000"/>
              <a:gd name="connsiteY188" fmla="*/ 20111 h 1126566"/>
              <a:gd name="connsiteX189" fmla="*/ 988432 w 12192000"/>
              <a:gd name="connsiteY189" fmla="*/ 24039 h 1126566"/>
              <a:gd name="connsiteX190" fmla="*/ 1048223 w 12192000"/>
              <a:gd name="connsiteY190" fmla="*/ 19791 h 1126566"/>
              <a:gd name="connsiteX191" fmla="*/ 1177886 w 12192000"/>
              <a:gd name="connsiteY191" fmla="*/ 30728 h 1126566"/>
              <a:gd name="connsiteX192" fmla="*/ 1305018 w 12192000"/>
              <a:gd name="connsiteY192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828107 w 12192000"/>
              <a:gd name="connsiteY152" fmla="*/ 477948 h 1126566"/>
              <a:gd name="connsiteX153" fmla="*/ 11866598 w 12192000"/>
              <a:gd name="connsiteY153" fmla="*/ 486803 h 1126566"/>
              <a:gd name="connsiteX154" fmla="*/ 11916744 w 12192000"/>
              <a:gd name="connsiteY154" fmla="*/ 502917 h 1126566"/>
              <a:gd name="connsiteX155" fmla="*/ 11949248 w 12192000"/>
              <a:gd name="connsiteY155" fmla="*/ 518881 h 1126566"/>
              <a:gd name="connsiteX156" fmla="*/ 11951002 w 12192000"/>
              <a:gd name="connsiteY156" fmla="*/ 518735 h 1126566"/>
              <a:gd name="connsiteX157" fmla="*/ 11957283 w 12192000"/>
              <a:gd name="connsiteY157" fmla="*/ 522828 h 1126566"/>
              <a:gd name="connsiteX158" fmla="*/ 11966535 w 12192000"/>
              <a:gd name="connsiteY158" fmla="*/ 527372 h 1126566"/>
              <a:gd name="connsiteX159" fmla="*/ 12026007 w 12192000"/>
              <a:gd name="connsiteY159" fmla="*/ 534384 h 1126566"/>
              <a:gd name="connsiteX160" fmla="*/ 12035188 w 12192000"/>
              <a:gd name="connsiteY160" fmla="*/ 529609 h 1126566"/>
              <a:gd name="connsiteX161" fmla="*/ 12115225 w 12192000"/>
              <a:gd name="connsiteY161" fmla="*/ 561895 h 1126566"/>
              <a:gd name="connsiteX162" fmla="*/ 12191636 w 12192000"/>
              <a:gd name="connsiteY162" fmla="*/ 558318 h 1126566"/>
              <a:gd name="connsiteX163" fmla="*/ 12192000 w 12192000"/>
              <a:gd name="connsiteY163" fmla="*/ 558295 h 1126566"/>
              <a:gd name="connsiteX164" fmla="*/ 12192000 w 12192000"/>
              <a:gd name="connsiteY164" fmla="*/ 1126566 h 1126566"/>
              <a:gd name="connsiteX165" fmla="*/ 0 w 12192000"/>
              <a:gd name="connsiteY165" fmla="*/ 1126566 h 1126566"/>
              <a:gd name="connsiteX166" fmla="*/ 0 w 12192000"/>
              <a:gd name="connsiteY166" fmla="*/ 401922 h 1126566"/>
              <a:gd name="connsiteX167" fmla="*/ 25242 w 12192000"/>
              <a:gd name="connsiteY167" fmla="*/ 388862 h 1126566"/>
              <a:gd name="connsiteX168" fmla="*/ 96922 w 12192000"/>
              <a:gd name="connsiteY168" fmla="*/ 357381 h 1126566"/>
              <a:gd name="connsiteX169" fmla="*/ 164580 w 12192000"/>
              <a:gd name="connsiteY169" fmla="*/ 322443 h 1126566"/>
              <a:gd name="connsiteX170" fmla="*/ 258712 w 12192000"/>
              <a:gd name="connsiteY170" fmla="*/ 286531 h 1126566"/>
              <a:gd name="connsiteX171" fmla="*/ 316354 w 12192000"/>
              <a:gd name="connsiteY171" fmla="*/ 238529 h 1126566"/>
              <a:gd name="connsiteX172" fmla="*/ 328834 w 12192000"/>
              <a:gd name="connsiteY172" fmla="*/ 240963 h 1126566"/>
              <a:gd name="connsiteX173" fmla="*/ 383414 w 12192000"/>
              <a:gd name="connsiteY173" fmla="*/ 221196 h 1126566"/>
              <a:gd name="connsiteX174" fmla="*/ 537708 w 12192000"/>
              <a:gd name="connsiteY174" fmla="*/ 119020 h 1126566"/>
              <a:gd name="connsiteX175" fmla="*/ 653257 w 12192000"/>
              <a:gd name="connsiteY175" fmla="*/ 91372 h 1126566"/>
              <a:gd name="connsiteX176" fmla="*/ 763197 w 12192000"/>
              <a:gd name="connsiteY176" fmla="*/ 59356 h 1126566"/>
              <a:gd name="connsiteX177" fmla="*/ 778208 w 12192000"/>
              <a:gd name="connsiteY177" fmla="*/ 63801 h 1126566"/>
              <a:gd name="connsiteX178" fmla="*/ 784725 w 12192000"/>
              <a:gd name="connsiteY178" fmla="*/ 62505 h 1126566"/>
              <a:gd name="connsiteX179" fmla="*/ 785400 w 12192000"/>
              <a:gd name="connsiteY179" fmla="*/ 62796 h 1126566"/>
              <a:gd name="connsiteX180" fmla="*/ 786774 w 12192000"/>
              <a:gd name="connsiteY180" fmla="*/ 62098 h 1126566"/>
              <a:gd name="connsiteX181" fmla="*/ 852003 w 12192000"/>
              <a:gd name="connsiteY181" fmla="*/ 61064 h 1126566"/>
              <a:gd name="connsiteX182" fmla="*/ 870719 w 12192000"/>
              <a:gd name="connsiteY182" fmla="*/ 47209 h 1126566"/>
              <a:gd name="connsiteX183" fmla="*/ 883786 w 12192000"/>
              <a:gd name="connsiteY183" fmla="*/ 45814 h 1126566"/>
              <a:gd name="connsiteX184" fmla="*/ 886400 w 12192000"/>
              <a:gd name="connsiteY184" fmla="*/ 43909 h 1126566"/>
              <a:gd name="connsiteX185" fmla="*/ 893881 w 12192000"/>
              <a:gd name="connsiteY185" fmla="*/ 40197 h 1126566"/>
              <a:gd name="connsiteX186" fmla="*/ 886282 w 12192000"/>
              <a:gd name="connsiteY186" fmla="*/ 36610 h 1126566"/>
              <a:gd name="connsiteX187" fmla="*/ 950274 w 12192000"/>
              <a:gd name="connsiteY187" fmla="*/ 20111 h 1126566"/>
              <a:gd name="connsiteX188" fmla="*/ 988432 w 12192000"/>
              <a:gd name="connsiteY188" fmla="*/ 24039 h 1126566"/>
              <a:gd name="connsiteX189" fmla="*/ 1048223 w 12192000"/>
              <a:gd name="connsiteY189" fmla="*/ 19791 h 1126566"/>
              <a:gd name="connsiteX190" fmla="*/ 1177886 w 12192000"/>
              <a:gd name="connsiteY190" fmla="*/ 30728 h 1126566"/>
              <a:gd name="connsiteX191" fmla="*/ 1305018 w 12192000"/>
              <a:gd name="connsiteY191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14746 w 12192000"/>
              <a:gd name="connsiteY151" fmla="*/ 360281 h 1126566"/>
              <a:gd name="connsiteX152" fmla="*/ 11786197 w 12192000"/>
              <a:gd name="connsiteY152" fmla="*/ 477948 h 1126566"/>
              <a:gd name="connsiteX153" fmla="*/ 11866598 w 12192000"/>
              <a:gd name="connsiteY153" fmla="*/ 486803 h 1126566"/>
              <a:gd name="connsiteX154" fmla="*/ 11916744 w 12192000"/>
              <a:gd name="connsiteY154" fmla="*/ 502917 h 1126566"/>
              <a:gd name="connsiteX155" fmla="*/ 11949248 w 12192000"/>
              <a:gd name="connsiteY155" fmla="*/ 518881 h 1126566"/>
              <a:gd name="connsiteX156" fmla="*/ 11951002 w 12192000"/>
              <a:gd name="connsiteY156" fmla="*/ 518735 h 1126566"/>
              <a:gd name="connsiteX157" fmla="*/ 11957283 w 12192000"/>
              <a:gd name="connsiteY157" fmla="*/ 522828 h 1126566"/>
              <a:gd name="connsiteX158" fmla="*/ 11966535 w 12192000"/>
              <a:gd name="connsiteY158" fmla="*/ 527372 h 1126566"/>
              <a:gd name="connsiteX159" fmla="*/ 12026007 w 12192000"/>
              <a:gd name="connsiteY159" fmla="*/ 534384 h 1126566"/>
              <a:gd name="connsiteX160" fmla="*/ 12035188 w 12192000"/>
              <a:gd name="connsiteY160" fmla="*/ 529609 h 1126566"/>
              <a:gd name="connsiteX161" fmla="*/ 12115225 w 12192000"/>
              <a:gd name="connsiteY161" fmla="*/ 561895 h 1126566"/>
              <a:gd name="connsiteX162" fmla="*/ 12191636 w 12192000"/>
              <a:gd name="connsiteY162" fmla="*/ 558318 h 1126566"/>
              <a:gd name="connsiteX163" fmla="*/ 12192000 w 12192000"/>
              <a:gd name="connsiteY163" fmla="*/ 558295 h 1126566"/>
              <a:gd name="connsiteX164" fmla="*/ 12192000 w 12192000"/>
              <a:gd name="connsiteY164" fmla="*/ 1126566 h 1126566"/>
              <a:gd name="connsiteX165" fmla="*/ 0 w 12192000"/>
              <a:gd name="connsiteY165" fmla="*/ 1126566 h 1126566"/>
              <a:gd name="connsiteX166" fmla="*/ 0 w 12192000"/>
              <a:gd name="connsiteY166" fmla="*/ 401922 h 1126566"/>
              <a:gd name="connsiteX167" fmla="*/ 25242 w 12192000"/>
              <a:gd name="connsiteY167" fmla="*/ 388862 h 1126566"/>
              <a:gd name="connsiteX168" fmla="*/ 96922 w 12192000"/>
              <a:gd name="connsiteY168" fmla="*/ 357381 h 1126566"/>
              <a:gd name="connsiteX169" fmla="*/ 164580 w 12192000"/>
              <a:gd name="connsiteY169" fmla="*/ 322443 h 1126566"/>
              <a:gd name="connsiteX170" fmla="*/ 258712 w 12192000"/>
              <a:gd name="connsiteY170" fmla="*/ 286531 h 1126566"/>
              <a:gd name="connsiteX171" fmla="*/ 316354 w 12192000"/>
              <a:gd name="connsiteY171" fmla="*/ 238529 h 1126566"/>
              <a:gd name="connsiteX172" fmla="*/ 328834 w 12192000"/>
              <a:gd name="connsiteY172" fmla="*/ 240963 h 1126566"/>
              <a:gd name="connsiteX173" fmla="*/ 383414 w 12192000"/>
              <a:gd name="connsiteY173" fmla="*/ 221196 h 1126566"/>
              <a:gd name="connsiteX174" fmla="*/ 537708 w 12192000"/>
              <a:gd name="connsiteY174" fmla="*/ 119020 h 1126566"/>
              <a:gd name="connsiteX175" fmla="*/ 653257 w 12192000"/>
              <a:gd name="connsiteY175" fmla="*/ 91372 h 1126566"/>
              <a:gd name="connsiteX176" fmla="*/ 763197 w 12192000"/>
              <a:gd name="connsiteY176" fmla="*/ 59356 h 1126566"/>
              <a:gd name="connsiteX177" fmla="*/ 778208 w 12192000"/>
              <a:gd name="connsiteY177" fmla="*/ 63801 h 1126566"/>
              <a:gd name="connsiteX178" fmla="*/ 784725 w 12192000"/>
              <a:gd name="connsiteY178" fmla="*/ 62505 h 1126566"/>
              <a:gd name="connsiteX179" fmla="*/ 785400 w 12192000"/>
              <a:gd name="connsiteY179" fmla="*/ 62796 h 1126566"/>
              <a:gd name="connsiteX180" fmla="*/ 786774 w 12192000"/>
              <a:gd name="connsiteY180" fmla="*/ 62098 h 1126566"/>
              <a:gd name="connsiteX181" fmla="*/ 852003 w 12192000"/>
              <a:gd name="connsiteY181" fmla="*/ 61064 h 1126566"/>
              <a:gd name="connsiteX182" fmla="*/ 870719 w 12192000"/>
              <a:gd name="connsiteY182" fmla="*/ 47209 h 1126566"/>
              <a:gd name="connsiteX183" fmla="*/ 883786 w 12192000"/>
              <a:gd name="connsiteY183" fmla="*/ 45814 h 1126566"/>
              <a:gd name="connsiteX184" fmla="*/ 886400 w 12192000"/>
              <a:gd name="connsiteY184" fmla="*/ 43909 h 1126566"/>
              <a:gd name="connsiteX185" fmla="*/ 893881 w 12192000"/>
              <a:gd name="connsiteY185" fmla="*/ 40197 h 1126566"/>
              <a:gd name="connsiteX186" fmla="*/ 886282 w 12192000"/>
              <a:gd name="connsiteY186" fmla="*/ 36610 h 1126566"/>
              <a:gd name="connsiteX187" fmla="*/ 950274 w 12192000"/>
              <a:gd name="connsiteY187" fmla="*/ 20111 h 1126566"/>
              <a:gd name="connsiteX188" fmla="*/ 988432 w 12192000"/>
              <a:gd name="connsiteY188" fmla="*/ 24039 h 1126566"/>
              <a:gd name="connsiteX189" fmla="*/ 1048223 w 12192000"/>
              <a:gd name="connsiteY189" fmla="*/ 19791 h 1126566"/>
              <a:gd name="connsiteX190" fmla="*/ 1177886 w 12192000"/>
              <a:gd name="connsiteY190" fmla="*/ 30728 h 1126566"/>
              <a:gd name="connsiteX191" fmla="*/ 1305018 w 12192000"/>
              <a:gd name="connsiteY191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585904 w 12192000"/>
              <a:gd name="connsiteY149" fmla="*/ 355142 h 1126566"/>
              <a:gd name="connsiteX150" fmla="*/ 11607823 w 12192000"/>
              <a:gd name="connsiteY150" fmla="*/ 357347 h 1126566"/>
              <a:gd name="connsiteX151" fmla="*/ 11664276 w 12192000"/>
              <a:gd name="connsiteY151" fmla="*/ 386951 h 1126566"/>
              <a:gd name="connsiteX152" fmla="*/ 11786197 w 12192000"/>
              <a:gd name="connsiteY152" fmla="*/ 477948 h 1126566"/>
              <a:gd name="connsiteX153" fmla="*/ 11866598 w 12192000"/>
              <a:gd name="connsiteY153" fmla="*/ 486803 h 1126566"/>
              <a:gd name="connsiteX154" fmla="*/ 11916744 w 12192000"/>
              <a:gd name="connsiteY154" fmla="*/ 502917 h 1126566"/>
              <a:gd name="connsiteX155" fmla="*/ 11949248 w 12192000"/>
              <a:gd name="connsiteY155" fmla="*/ 518881 h 1126566"/>
              <a:gd name="connsiteX156" fmla="*/ 11951002 w 12192000"/>
              <a:gd name="connsiteY156" fmla="*/ 518735 h 1126566"/>
              <a:gd name="connsiteX157" fmla="*/ 11957283 w 12192000"/>
              <a:gd name="connsiteY157" fmla="*/ 522828 h 1126566"/>
              <a:gd name="connsiteX158" fmla="*/ 11966535 w 12192000"/>
              <a:gd name="connsiteY158" fmla="*/ 527372 h 1126566"/>
              <a:gd name="connsiteX159" fmla="*/ 12026007 w 12192000"/>
              <a:gd name="connsiteY159" fmla="*/ 534384 h 1126566"/>
              <a:gd name="connsiteX160" fmla="*/ 12035188 w 12192000"/>
              <a:gd name="connsiteY160" fmla="*/ 529609 h 1126566"/>
              <a:gd name="connsiteX161" fmla="*/ 12115225 w 12192000"/>
              <a:gd name="connsiteY161" fmla="*/ 561895 h 1126566"/>
              <a:gd name="connsiteX162" fmla="*/ 12191636 w 12192000"/>
              <a:gd name="connsiteY162" fmla="*/ 558318 h 1126566"/>
              <a:gd name="connsiteX163" fmla="*/ 12192000 w 12192000"/>
              <a:gd name="connsiteY163" fmla="*/ 558295 h 1126566"/>
              <a:gd name="connsiteX164" fmla="*/ 12192000 w 12192000"/>
              <a:gd name="connsiteY164" fmla="*/ 1126566 h 1126566"/>
              <a:gd name="connsiteX165" fmla="*/ 0 w 12192000"/>
              <a:gd name="connsiteY165" fmla="*/ 1126566 h 1126566"/>
              <a:gd name="connsiteX166" fmla="*/ 0 w 12192000"/>
              <a:gd name="connsiteY166" fmla="*/ 401922 h 1126566"/>
              <a:gd name="connsiteX167" fmla="*/ 25242 w 12192000"/>
              <a:gd name="connsiteY167" fmla="*/ 388862 h 1126566"/>
              <a:gd name="connsiteX168" fmla="*/ 96922 w 12192000"/>
              <a:gd name="connsiteY168" fmla="*/ 357381 h 1126566"/>
              <a:gd name="connsiteX169" fmla="*/ 164580 w 12192000"/>
              <a:gd name="connsiteY169" fmla="*/ 322443 h 1126566"/>
              <a:gd name="connsiteX170" fmla="*/ 258712 w 12192000"/>
              <a:gd name="connsiteY170" fmla="*/ 286531 h 1126566"/>
              <a:gd name="connsiteX171" fmla="*/ 316354 w 12192000"/>
              <a:gd name="connsiteY171" fmla="*/ 238529 h 1126566"/>
              <a:gd name="connsiteX172" fmla="*/ 328834 w 12192000"/>
              <a:gd name="connsiteY172" fmla="*/ 240963 h 1126566"/>
              <a:gd name="connsiteX173" fmla="*/ 383414 w 12192000"/>
              <a:gd name="connsiteY173" fmla="*/ 221196 h 1126566"/>
              <a:gd name="connsiteX174" fmla="*/ 537708 w 12192000"/>
              <a:gd name="connsiteY174" fmla="*/ 119020 h 1126566"/>
              <a:gd name="connsiteX175" fmla="*/ 653257 w 12192000"/>
              <a:gd name="connsiteY175" fmla="*/ 91372 h 1126566"/>
              <a:gd name="connsiteX176" fmla="*/ 763197 w 12192000"/>
              <a:gd name="connsiteY176" fmla="*/ 59356 h 1126566"/>
              <a:gd name="connsiteX177" fmla="*/ 778208 w 12192000"/>
              <a:gd name="connsiteY177" fmla="*/ 63801 h 1126566"/>
              <a:gd name="connsiteX178" fmla="*/ 784725 w 12192000"/>
              <a:gd name="connsiteY178" fmla="*/ 62505 h 1126566"/>
              <a:gd name="connsiteX179" fmla="*/ 785400 w 12192000"/>
              <a:gd name="connsiteY179" fmla="*/ 62796 h 1126566"/>
              <a:gd name="connsiteX180" fmla="*/ 786774 w 12192000"/>
              <a:gd name="connsiteY180" fmla="*/ 62098 h 1126566"/>
              <a:gd name="connsiteX181" fmla="*/ 852003 w 12192000"/>
              <a:gd name="connsiteY181" fmla="*/ 61064 h 1126566"/>
              <a:gd name="connsiteX182" fmla="*/ 870719 w 12192000"/>
              <a:gd name="connsiteY182" fmla="*/ 47209 h 1126566"/>
              <a:gd name="connsiteX183" fmla="*/ 883786 w 12192000"/>
              <a:gd name="connsiteY183" fmla="*/ 45814 h 1126566"/>
              <a:gd name="connsiteX184" fmla="*/ 886400 w 12192000"/>
              <a:gd name="connsiteY184" fmla="*/ 43909 h 1126566"/>
              <a:gd name="connsiteX185" fmla="*/ 893881 w 12192000"/>
              <a:gd name="connsiteY185" fmla="*/ 40197 h 1126566"/>
              <a:gd name="connsiteX186" fmla="*/ 886282 w 12192000"/>
              <a:gd name="connsiteY186" fmla="*/ 36610 h 1126566"/>
              <a:gd name="connsiteX187" fmla="*/ 950274 w 12192000"/>
              <a:gd name="connsiteY187" fmla="*/ 20111 h 1126566"/>
              <a:gd name="connsiteX188" fmla="*/ 988432 w 12192000"/>
              <a:gd name="connsiteY188" fmla="*/ 24039 h 1126566"/>
              <a:gd name="connsiteX189" fmla="*/ 1048223 w 12192000"/>
              <a:gd name="connsiteY189" fmla="*/ 19791 h 1126566"/>
              <a:gd name="connsiteX190" fmla="*/ 1177886 w 12192000"/>
              <a:gd name="connsiteY190" fmla="*/ 30728 h 1126566"/>
              <a:gd name="connsiteX191" fmla="*/ 1305018 w 12192000"/>
              <a:gd name="connsiteY191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607823 w 12192000"/>
              <a:gd name="connsiteY149" fmla="*/ 357347 h 1126566"/>
              <a:gd name="connsiteX150" fmla="*/ 11664276 w 12192000"/>
              <a:gd name="connsiteY150" fmla="*/ 386951 h 1126566"/>
              <a:gd name="connsiteX151" fmla="*/ 11786197 w 12192000"/>
              <a:gd name="connsiteY151" fmla="*/ 477948 h 1126566"/>
              <a:gd name="connsiteX152" fmla="*/ 11866598 w 12192000"/>
              <a:gd name="connsiteY152" fmla="*/ 486803 h 1126566"/>
              <a:gd name="connsiteX153" fmla="*/ 11916744 w 12192000"/>
              <a:gd name="connsiteY153" fmla="*/ 502917 h 1126566"/>
              <a:gd name="connsiteX154" fmla="*/ 11949248 w 12192000"/>
              <a:gd name="connsiteY154" fmla="*/ 518881 h 1126566"/>
              <a:gd name="connsiteX155" fmla="*/ 11951002 w 12192000"/>
              <a:gd name="connsiteY155" fmla="*/ 518735 h 1126566"/>
              <a:gd name="connsiteX156" fmla="*/ 11957283 w 12192000"/>
              <a:gd name="connsiteY156" fmla="*/ 522828 h 1126566"/>
              <a:gd name="connsiteX157" fmla="*/ 11966535 w 12192000"/>
              <a:gd name="connsiteY157" fmla="*/ 527372 h 1126566"/>
              <a:gd name="connsiteX158" fmla="*/ 12026007 w 12192000"/>
              <a:gd name="connsiteY158" fmla="*/ 534384 h 1126566"/>
              <a:gd name="connsiteX159" fmla="*/ 12035188 w 12192000"/>
              <a:gd name="connsiteY159" fmla="*/ 529609 h 1126566"/>
              <a:gd name="connsiteX160" fmla="*/ 12115225 w 12192000"/>
              <a:gd name="connsiteY160" fmla="*/ 561895 h 1126566"/>
              <a:gd name="connsiteX161" fmla="*/ 12191636 w 12192000"/>
              <a:gd name="connsiteY161" fmla="*/ 558318 h 1126566"/>
              <a:gd name="connsiteX162" fmla="*/ 12192000 w 12192000"/>
              <a:gd name="connsiteY162" fmla="*/ 558295 h 1126566"/>
              <a:gd name="connsiteX163" fmla="*/ 12192000 w 12192000"/>
              <a:gd name="connsiteY163" fmla="*/ 1126566 h 1126566"/>
              <a:gd name="connsiteX164" fmla="*/ 0 w 12192000"/>
              <a:gd name="connsiteY164" fmla="*/ 1126566 h 1126566"/>
              <a:gd name="connsiteX165" fmla="*/ 0 w 12192000"/>
              <a:gd name="connsiteY165" fmla="*/ 401922 h 1126566"/>
              <a:gd name="connsiteX166" fmla="*/ 25242 w 12192000"/>
              <a:gd name="connsiteY166" fmla="*/ 388862 h 1126566"/>
              <a:gd name="connsiteX167" fmla="*/ 96922 w 12192000"/>
              <a:gd name="connsiteY167" fmla="*/ 357381 h 1126566"/>
              <a:gd name="connsiteX168" fmla="*/ 164580 w 12192000"/>
              <a:gd name="connsiteY168" fmla="*/ 322443 h 1126566"/>
              <a:gd name="connsiteX169" fmla="*/ 258712 w 12192000"/>
              <a:gd name="connsiteY169" fmla="*/ 286531 h 1126566"/>
              <a:gd name="connsiteX170" fmla="*/ 316354 w 12192000"/>
              <a:gd name="connsiteY170" fmla="*/ 238529 h 1126566"/>
              <a:gd name="connsiteX171" fmla="*/ 328834 w 12192000"/>
              <a:gd name="connsiteY171" fmla="*/ 240963 h 1126566"/>
              <a:gd name="connsiteX172" fmla="*/ 383414 w 12192000"/>
              <a:gd name="connsiteY172" fmla="*/ 221196 h 1126566"/>
              <a:gd name="connsiteX173" fmla="*/ 537708 w 12192000"/>
              <a:gd name="connsiteY173" fmla="*/ 119020 h 1126566"/>
              <a:gd name="connsiteX174" fmla="*/ 653257 w 12192000"/>
              <a:gd name="connsiteY174" fmla="*/ 91372 h 1126566"/>
              <a:gd name="connsiteX175" fmla="*/ 763197 w 12192000"/>
              <a:gd name="connsiteY175" fmla="*/ 59356 h 1126566"/>
              <a:gd name="connsiteX176" fmla="*/ 778208 w 12192000"/>
              <a:gd name="connsiteY176" fmla="*/ 63801 h 1126566"/>
              <a:gd name="connsiteX177" fmla="*/ 784725 w 12192000"/>
              <a:gd name="connsiteY177" fmla="*/ 62505 h 1126566"/>
              <a:gd name="connsiteX178" fmla="*/ 785400 w 12192000"/>
              <a:gd name="connsiteY178" fmla="*/ 62796 h 1126566"/>
              <a:gd name="connsiteX179" fmla="*/ 786774 w 12192000"/>
              <a:gd name="connsiteY179" fmla="*/ 62098 h 1126566"/>
              <a:gd name="connsiteX180" fmla="*/ 852003 w 12192000"/>
              <a:gd name="connsiteY180" fmla="*/ 61064 h 1126566"/>
              <a:gd name="connsiteX181" fmla="*/ 870719 w 12192000"/>
              <a:gd name="connsiteY181" fmla="*/ 47209 h 1126566"/>
              <a:gd name="connsiteX182" fmla="*/ 883786 w 12192000"/>
              <a:gd name="connsiteY182" fmla="*/ 45814 h 1126566"/>
              <a:gd name="connsiteX183" fmla="*/ 886400 w 12192000"/>
              <a:gd name="connsiteY183" fmla="*/ 43909 h 1126566"/>
              <a:gd name="connsiteX184" fmla="*/ 893881 w 12192000"/>
              <a:gd name="connsiteY184" fmla="*/ 40197 h 1126566"/>
              <a:gd name="connsiteX185" fmla="*/ 886282 w 12192000"/>
              <a:gd name="connsiteY185" fmla="*/ 36610 h 1126566"/>
              <a:gd name="connsiteX186" fmla="*/ 950274 w 12192000"/>
              <a:gd name="connsiteY186" fmla="*/ 20111 h 1126566"/>
              <a:gd name="connsiteX187" fmla="*/ 988432 w 12192000"/>
              <a:gd name="connsiteY187" fmla="*/ 24039 h 1126566"/>
              <a:gd name="connsiteX188" fmla="*/ 1048223 w 12192000"/>
              <a:gd name="connsiteY188" fmla="*/ 19791 h 1126566"/>
              <a:gd name="connsiteX189" fmla="*/ 1177886 w 12192000"/>
              <a:gd name="connsiteY189" fmla="*/ 30728 h 1126566"/>
              <a:gd name="connsiteX190" fmla="*/ 1305018 w 12192000"/>
              <a:gd name="connsiteY190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607823 w 12192000"/>
              <a:gd name="connsiteY149" fmla="*/ 357347 h 1126566"/>
              <a:gd name="connsiteX150" fmla="*/ 11664276 w 12192000"/>
              <a:gd name="connsiteY150" fmla="*/ 386951 h 1126566"/>
              <a:gd name="connsiteX151" fmla="*/ 11786197 w 12192000"/>
              <a:gd name="connsiteY151" fmla="*/ 477948 h 1126566"/>
              <a:gd name="connsiteX152" fmla="*/ 11866598 w 12192000"/>
              <a:gd name="connsiteY152" fmla="*/ 486803 h 1126566"/>
              <a:gd name="connsiteX153" fmla="*/ 11916744 w 12192000"/>
              <a:gd name="connsiteY153" fmla="*/ 502917 h 1126566"/>
              <a:gd name="connsiteX154" fmla="*/ 11949248 w 12192000"/>
              <a:gd name="connsiteY154" fmla="*/ 518881 h 1126566"/>
              <a:gd name="connsiteX155" fmla="*/ 11951002 w 12192000"/>
              <a:gd name="connsiteY155" fmla="*/ 518735 h 1126566"/>
              <a:gd name="connsiteX156" fmla="*/ 11957283 w 12192000"/>
              <a:gd name="connsiteY156" fmla="*/ 522828 h 1126566"/>
              <a:gd name="connsiteX157" fmla="*/ 12026007 w 12192000"/>
              <a:gd name="connsiteY157" fmla="*/ 534384 h 1126566"/>
              <a:gd name="connsiteX158" fmla="*/ 12035188 w 12192000"/>
              <a:gd name="connsiteY158" fmla="*/ 529609 h 1126566"/>
              <a:gd name="connsiteX159" fmla="*/ 12115225 w 12192000"/>
              <a:gd name="connsiteY159" fmla="*/ 561895 h 1126566"/>
              <a:gd name="connsiteX160" fmla="*/ 12191636 w 12192000"/>
              <a:gd name="connsiteY160" fmla="*/ 558318 h 1126566"/>
              <a:gd name="connsiteX161" fmla="*/ 12192000 w 12192000"/>
              <a:gd name="connsiteY161" fmla="*/ 558295 h 1126566"/>
              <a:gd name="connsiteX162" fmla="*/ 12192000 w 12192000"/>
              <a:gd name="connsiteY162" fmla="*/ 1126566 h 1126566"/>
              <a:gd name="connsiteX163" fmla="*/ 0 w 12192000"/>
              <a:gd name="connsiteY163" fmla="*/ 1126566 h 1126566"/>
              <a:gd name="connsiteX164" fmla="*/ 0 w 12192000"/>
              <a:gd name="connsiteY164" fmla="*/ 401922 h 1126566"/>
              <a:gd name="connsiteX165" fmla="*/ 25242 w 12192000"/>
              <a:gd name="connsiteY165" fmla="*/ 388862 h 1126566"/>
              <a:gd name="connsiteX166" fmla="*/ 96922 w 12192000"/>
              <a:gd name="connsiteY166" fmla="*/ 357381 h 1126566"/>
              <a:gd name="connsiteX167" fmla="*/ 164580 w 12192000"/>
              <a:gd name="connsiteY167" fmla="*/ 322443 h 1126566"/>
              <a:gd name="connsiteX168" fmla="*/ 258712 w 12192000"/>
              <a:gd name="connsiteY168" fmla="*/ 286531 h 1126566"/>
              <a:gd name="connsiteX169" fmla="*/ 316354 w 12192000"/>
              <a:gd name="connsiteY169" fmla="*/ 238529 h 1126566"/>
              <a:gd name="connsiteX170" fmla="*/ 328834 w 12192000"/>
              <a:gd name="connsiteY170" fmla="*/ 240963 h 1126566"/>
              <a:gd name="connsiteX171" fmla="*/ 383414 w 12192000"/>
              <a:gd name="connsiteY171" fmla="*/ 221196 h 1126566"/>
              <a:gd name="connsiteX172" fmla="*/ 537708 w 12192000"/>
              <a:gd name="connsiteY172" fmla="*/ 119020 h 1126566"/>
              <a:gd name="connsiteX173" fmla="*/ 653257 w 12192000"/>
              <a:gd name="connsiteY173" fmla="*/ 91372 h 1126566"/>
              <a:gd name="connsiteX174" fmla="*/ 763197 w 12192000"/>
              <a:gd name="connsiteY174" fmla="*/ 59356 h 1126566"/>
              <a:gd name="connsiteX175" fmla="*/ 778208 w 12192000"/>
              <a:gd name="connsiteY175" fmla="*/ 63801 h 1126566"/>
              <a:gd name="connsiteX176" fmla="*/ 784725 w 12192000"/>
              <a:gd name="connsiteY176" fmla="*/ 62505 h 1126566"/>
              <a:gd name="connsiteX177" fmla="*/ 785400 w 12192000"/>
              <a:gd name="connsiteY177" fmla="*/ 62796 h 1126566"/>
              <a:gd name="connsiteX178" fmla="*/ 786774 w 12192000"/>
              <a:gd name="connsiteY178" fmla="*/ 62098 h 1126566"/>
              <a:gd name="connsiteX179" fmla="*/ 852003 w 12192000"/>
              <a:gd name="connsiteY179" fmla="*/ 61064 h 1126566"/>
              <a:gd name="connsiteX180" fmla="*/ 870719 w 12192000"/>
              <a:gd name="connsiteY180" fmla="*/ 47209 h 1126566"/>
              <a:gd name="connsiteX181" fmla="*/ 883786 w 12192000"/>
              <a:gd name="connsiteY181" fmla="*/ 45814 h 1126566"/>
              <a:gd name="connsiteX182" fmla="*/ 886400 w 12192000"/>
              <a:gd name="connsiteY182" fmla="*/ 43909 h 1126566"/>
              <a:gd name="connsiteX183" fmla="*/ 893881 w 12192000"/>
              <a:gd name="connsiteY183" fmla="*/ 40197 h 1126566"/>
              <a:gd name="connsiteX184" fmla="*/ 886282 w 12192000"/>
              <a:gd name="connsiteY184" fmla="*/ 36610 h 1126566"/>
              <a:gd name="connsiteX185" fmla="*/ 950274 w 12192000"/>
              <a:gd name="connsiteY185" fmla="*/ 20111 h 1126566"/>
              <a:gd name="connsiteX186" fmla="*/ 988432 w 12192000"/>
              <a:gd name="connsiteY186" fmla="*/ 24039 h 1126566"/>
              <a:gd name="connsiteX187" fmla="*/ 1048223 w 12192000"/>
              <a:gd name="connsiteY187" fmla="*/ 19791 h 1126566"/>
              <a:gd name="connsiteX188" fmla="*/ 1177886 w 12192000"/>
              <a:gd name="connsiteY188" fmla="*/ 30728 h 1126566"/>
              <a:gd name="connsiteX189" fmla="*/ 1305018 w 12192000"/>
              <a:gd name="connsiteY189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49306 w 12192000"/>
              <a:gd name="connsiteY119" fmla="*/ 35204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607823 w 12192000"/>
              <a:gd name="connsiteY149" fmla="*/ 357347 h 1126566"/>
              <a:gd name="connsiteX150" fmla="*/ 11664276 w 12192000"/>
              <a:gd name="connsiteY150" fmla="*/ 386951 h 1126566"/>
              <a:gd name="connsiteX151" fmla="*/ 11786197 w 12192000"/>
              <a:gd name="connsiteY151" fmla="*/ 477948 h 1126566"/>
              <a:gd name="connsiteX152" fmla="*/ 11866598 w 12192000"/>
              <a:gd name="connsiteY152" fmla="*/ 486803 h 1126566"/>
              <a:gd name="connsiteX153" fmla="*/ 11916744 w 12192000"/>
              <a:gd name="connsiteY153" fmla="*/ 502917 h 1126566"/>
              <a:gd name="connsiteX154" fmla="*/ 11949248 w 12192000"/>
              <a:gd name="connsiteY154" fmla="*/ 518881 h 1126566"/>
              <a:gd name="connsiteX155" fmla="*/ 11951002 w 12192000"/>
              <a:gd name="connsiteY155" fmla="*/ 518735 h 1126566"/>
              <a:gd name="connsiteX156" fmla="*/ 12026007 w 12192000"/>
              <a:gd name="connsiteY156" fmla="*/ 534384 h 1126566"/>
              <a:gd name="connsiteX157" fmla="*/ 12035188 w 12192000"/>
              <a:gd name="connsiteY157" fmla="*/ 529609 h 1126566"/>
              <a:gd name="connsiteX158" fmla="*/ 12115225 w 12192000"/>
              <a:gd name="connsiteY158" fmla="*/ 561895 h 1126566"/>
              <a:gd name="connsiteX159" fmla="*/ 12191636 w 12192000"/>
              <a:gd name="connsiteY159" fmla="*/ 558318 h 1126566"/>
              <a:gd name="connsiteX160" fmla="*/ 12192000 w 12192000"/>
              <a:gd name="connsiteY160" fmla="*/ 558295 h 1126566"/>
              <a:gd name="connsiteX161" fmla="*/ 12192000 w 12192000"/>
              <a:gd name="connsiteY161" fmla="*/ 1126566 h 1126566"/>
              <a:gd name="connsiteX162" fmla="*/ 0 w 12192000"/>
              <a:gd name="connsiteY162" fmla="*/ 1126566 h 1126566"/>
              <a:gd name="connsiteX163" fmla="*/ 0 w 12192000"/>
              <a:gd name="connsiteY163" fmla="*/ 401922 h 1126566"/>
              <a:gd name="connsiteX164" fmla="*/ 25242 w 12192000"/>
              <a:gd name="connsiteY164" fmla="*/ 388862 h 1126566"/>
              <a:gd name="connsiteX165" fmla="*/ 96922 w 12192000"/>
              <a:gd name="connsiteY165" fmla="*/ 357381 h 1126566"/>
              <a:gd name="connsiteX166" fmla="*/ 164580 w 12192000"/>
              <a:gd name="connsiteY166" fmla="*/ 322443 h 1126566"/>
              <a:gd name="connsiteX167" fmla="*/ 258712 w 12192000"/>
              <a:gd name="connsiteY167" fmla="*/ 286531 h 1126566"/>
              <a:gd name="connsiteX168" fmla="*/ 316354 w 12192000"/>
              <a:gd name="connsiteY168" fmla="*/ 238529 h 1126566"/>
              <a:gd name="connsiteX169" fmla="*/ 328834 w 12192000"/>
              <a:gd name="connsiteY169" fmla="*/ 240963 h 1126566"/>
              <a:gd name="connsiteX170" fmla="*/ 383414 w 12192000"/>
              <a:gd name="connsiteY170" fmla="*/ 221196 h 1126566"/>
              <a:gd name="connsiteX171" fmla="*/ 537708 w 12192000"/>
              <a:gd name="connsiteY171" fmla="*/ 119020 h 1126566"/>
              <a:gd name="connsiteX172" fmla="*/ 653257 w 12192000"/>
              <a:gd name="connsiteY172" fmla="*/ 91372 h 1126566"/>
              <a:gd name="connsiteX173" fmla="*/ 763197 w 12192000"/>
              <a:gd name="connsiteY173" fmla="*/ 59356 h 1126566"/>
              <a:gd name="connsiteX174" fmla="*/ 778208 w 12192000"/>
              <a:gd name="connsiteY174" fmla="*/ 63801 h 1126566"/>
              <a:gd name="connsiteX175" fmla="*/ 784725 w 12192000"/>
              <a:gd name="connsiteY175" fmla="*/ 62505 h 1126566"/>
              <a:gd name="connsiteX176" fmla="*/ 785400 w 12192000"/>
              <a:gd name="connsiteY176" fmla="*/ 62796 h 1126566"/>
              <a:gd name="connsiteX177" fmla="*/ 786774 w 12192000"/>
              <a:gd name="connsiteY177" fmla="*/ 62098 h 1126566"/>
              <a:gd name="connsiteX178" fmla="*/ 852003 w 12192000"/>
              <a:gd name="connsiteY178" fmla="*/ 61064 h 1126566"/>
              <a:gd name="connsiteX179" fmla="*/ 870719 w 12192000"/>
              <a:gd name="connsiteY179" fmla="*/ 47209 h 1126566"/>
              <a:gd name="connsiteX180" fmla="*/ 883786 w 12192000"/>
              <a:gd name="connsiteY180" fmla="*/ 45814 h 1126566"/>
              <a:gd name="connsiteX181" fmla="*/ 886400 w 12192000"/>
              <a:gd name="connsiteY181" fmla="*/ 43909 h 1126566"/>
              <a:gd name="connsiteX182" fmla="*/ 893881 w 12192000"/>
              <a:gd name="connsiteY182" fmla="*/ 40197 h 1126566"/>
              <a:gd name="connsiteX183" fmla="*/ 886282 w 12192000"/>
              <a:gd name="connsiteY183" fmla="*/ 36610 h 1126566"/>
              <a:gd name="connsiteX184" fmla="*/ 950274 w 12192000"/>
              <a:gd name="connsiteY184" fmla="*/ 20111 h 1126566"/>
              <a:gd name="connsiteX185" fmla="*/ 988432 w 12192000"/>
              <a:gd name="connsiteY185" fmla="*/ 24039 h 1126566"/>
              <a:gd name="connsiteX186" fmla="*/ 1048223 w 12192000"/>
              <a:gd name="connsiteY186" fmla="*/ 19791 h 1126566"/>
              <a:gd name="connsiteX187" fmla="*/ 1177886 w 12192000"/>
              <a:gd name="connsiteY187" fmla="*/ 30728 h 1126566"/>
              <a:gd name="connsiteX188" fmla="*/ 1305018 w 12192000"/>
              <a:gd name="connsiteY188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057432 w 12192000"/>
              <a:gd name="connsiteY112" fmla="*/ 421938 h 1126566"/>
              <a:gd name="connsiteX113" fmla="*/ 10121534 w 12192000"/>
              <a:gd name="connsiteY113" fmla="*/ 437514 h 1126566"/>
              <a:gd name="connsiteX114" fmla="*/ 10199200 w 12192000"/>
              <a:gd name="connsiteY114" fmla="*/ 438197 h 1126566"/>
              <a:gd name="connsiteX115" fmla="*/ 10245648 w 12192000"/>
              <a:gd name="connsiteY115" fmla="*/ 438831 h 1126566"/>
              <a:gd name="connsiteX116" fmla="*/ 10369590 w 12192000"/>
              <a:gd name="connsiteY116" fmla="*/ 423377 h 1126566"/>
              <a:gd name="connsiteX117" fmla="*/ 10575777 w 12192000"/>
              <a:gd name="connsiteY117" fmla="*/ 355859 h 1126566"/>
              <a:gd name="connsiteX118" fmla="*/ 10638984 w 12192000"/>
              <a:gd name="connsiteY118" fmla="*/ 347416 h 1126566"/>
              <a:gd name="connsiteX119" fmla="*/ 10668356 w 12192000"/>
              <a:gd name="connsiteY119" fmla="*/ 340612 h 1126566"/>
              <a:gd name="connsiteX120" fmla="*/ 10732175 w 12192000"/>
              <a:gd name="connsiteY120" fmla="*/ 317549 h 1126566"/>
              <a:gd name="connsiteX121" fmla="*/ 10862886 w 12192000"/>
              <a:gd name="connsiteY121" fmla="*/ 313438 h 1126566"/>
              <a:gd name="connsiteX122" fmla="*/ 10963063 w 12192000"/>
              <a:gd name="connsiteY122" fmla="*/ 317771 h 1126566"/>
              <a:gd name="connsiteX123" fmla="*/ 11018562 w 12192000"/>
              <a:gd name="connsiteY123" fmla="*/ 316991 h 1126566"/>
              <a:gd name="connsiteX124" fmla="*/ 11059692 w 12192000"/>
              <a:gd name="connsiteY124" fmla="*/ 319983 h 1126566"/>
              <a:gd name="connsiteX125" fmla="*/ 11160371 w 12192000"/>
              <a:gd name="connsiteY125" fmla="*/ 308440 h 1126566"/>
              <a:gd name="connsiteX126" fmla="*/ 11178386 w 12192000"/>
              <a:gd name="connsiteY126" fmla="*/ 299490 h 1126566"/>
              <a:gd name="connsiteX127" fmla="*/ 11192494 w 12192000"/>
              <a:gd name="connsiteY127" fmla="*/ 296221 h 1126566"/>
              <a:gd name="connsiteX128" fmla="*/ 11199770 w 12192000"/>
              <a:gd name="connsiteY128" fmla="*/ 299772 h 1126566"/>
              <a:gd name="connsiteX129" fmla="*/ 11217258 w 12192000"/>
              <a:gd name="connsiteY129" fmla="*/ 293681 h 1126566"/>
              <a:gd name="connsiteX130" fmla="*/ 11245798 w 12192000"/>
              <a:gd name="connsiteY130" fmla="*/ 292170 h 1126566"/>
              <a:gd name="connsiteX131" fmla="*/ 11255992 w 12192000"/>
              <a:gd name="connsiteY131" fmla="*/ 291919 h 1126566"/>
              <a:gd name="connsiteX132" fmla="*/ 11264859 w 12192000"/>
              <a:gd name="connsiteY132" fmla="*/ 293937 h 1126566"/>
              <a:gd name="connsiteX133" fmla="*/ 11276151 w 12192000"/>
              <a:gd name="connsiteY133" fmla="*/ 293070 h 1126566"/>
              <a:gd name="connsiteX134" fmla="*/ 11279850 w 12192000"/>
              <a:gd name="connsiteY134" fmla="*/ 291330 h 1126566"/>
              <a:gd name="connsiteX135" fmla="*/ 11290818 w 12192000"/>
              <a:gd name="connsiteY135" fmla="*/ 291060 h 1126566"/>
              <a:gd name="connsiteX136" fmla="*/ 11296248 w 12192000"/>
              <a:gd name="connsiteY136" fmla="*/ 290163 h 1126566"/>
              <a:gd name="connsiteX137" fmla="*/ 11301652 w 12192000"/>
              <a:gd name="connsiteY137" fmla="*/ 290324 h 1126566"/>
              <a:gd name="connsiteX138" fmla="*/ 11339114 w 12192000"/>
              <a:gd name="connsiteY138" fmla="*/ 288153 h 1126566"/>
              <a:gd name="connsiteX139" fmla="*/ 11345146 w 12192000"/>
              <a:gd name="connsiteY139" fmla="*/ 290802 h 1126566"/>
              <a:gd name="connsiteX140" fmla="*/ 11400126 w 12192000"/>
              <a:gd name="connsiteY140" fmla="*/ 292287 h 1126566"/>
              <a:gd name="connsiteX141" fmla="*/ 11400420 w 12192000"/>
              <a:gd name="connsiteY141" fmla="*/ 293758 h 1126566"/>
              <a:gd name="connsiteX142" fmla="*/ 11413889 w 12192000"/>
              <a:gd name="connsiteY142" fmla="*/ 300516 h 1126566"/>
              <a:gd name="connsiteX143" fmla="*/ 11440688 w 12192000"/>
              <a:gd name="connsiteY143" fmla="*/ 310121 h 1126566"/>
              <a:gd name="connsiteX144" fmla="*/ 11496733 w 12192000"/>
              <a:gd name="connsiteY144" fmla="*/ 350225 h 1126566"/>
              <a:gd name="connsiteX145" fmla="*/ 11554005 w 12192000"/>
              <a:gd name="connsiteY145" fmla="*/ 351933 h 1126566"/>
              <a:gd name="connsiteX146" fmla="*/ 11565304 w 12192000"/>
              <a:gd name="connsiteY146" fmla="*/ 353069 h 1126566"/>
              <a:gd name="connsiteX147" fmla="*/ 11565435 w 12192000"/>
              <a:gd name="connsiteY147" fmla="*/ 353419 h 1126566"/>
              <a:gd name="connsiteX148" fmla="*/ 11577168 w 12192000"/>
              <a:gd name="connsiteY148" fmla="*/ 355270 h 1126566"/>
              <a:gd name="connsiteX149" fmla="*/ 11607823 w 12192000"/>
              <a:gd name="connsiteY149" fmla="*/ 357347 h 1126566"/>
              <a:gd name="connsiteX150" fmla="*/ 11664276 w 12192000"/>
              <a:gd name="connsiteY150" fmla="*/ 386951 h 1126566"/>
              <a:gd name="connsiteX151" fmla="*/ 11786197 w 12192000"/>
              <a:gd name="connsiteY151" fmla="*/ 477948 h 1126566"/>
              <a:gd name="connsiteX152" fmla="*/ 11866598 w 12192000"/>
              <a:gd name="connsiteY152" fmla="*/ 486803 h 1126566"/>
              <a:gd name="connsiteX153" fmla="*/ 11916744 w 12192000"/>
              <a:gd name="connsiteY153" fmla="*/ 502917 h 1126566"/>
              <a:gd name="connsiteX154" fmla="*/ 11949248 w 12192000"/>
              <a:gd name="connsiteY154" fmla="*/ 518881 h 1126566"/>
              <a:gd name="connsiteX155" fmla="*/ 11951002 w 12192000"/>
              <a:gd name="connsiteY155" fmla="*/ 518735 h 1126566"/>
              <a:gd name="connsiteX156" fmla="*/ 12026007 w 12192000"/>
              <a:gd name="connsiteY156" fmla="*/ 534384 h 1126566"/>
              <a:gd name="connsiteX157" fmla="*/ 12035188 w 12192000"/>
              <a:gd name="connsiteY157" fmla="*/ 529609 h 1126566"/>
              <a:gd name="connsiteX158" fmla="*/ 12115225 w 12192000"/>
              <a:gd name="connsiteY158" fmla="*/ 561895 h 1126566"/>
              <a:gd name="connsiteX159" fmla="*/ 12191636 w 12192000"/>
              <a:gd name="connsiteY159" fmla="*/ 558318 h 1126566"/>
              <a:gd name="connsiteX160" fmla="*/ 12192000 w 12192000"/>
              <a:gd name="connsiteY160" fmla="*/ 558295 h 1126566"/>
              <a:gd name="connsiteX161" fmla="*/ 12192000 w 12192000"/>
              <a:gd name="connsiteY161" fmla="*/ 1126566 h 1126566"/>
              <a:gd name="connsiteX162" fmla="*/ 0 w 12192000"/>
              <a:gd name="connsiteY162" fmla="*/ 1126566 h 1126566"/>
              <a:gd name="connsiteX163" fmla="*/ 0 w 12192000"/>
              <a:gd name="connsiteY163" fmla="*/ 401922 h 1126566"/>
              <a:gd name="connsiteX164" fmla="*/ 25242 w 12192000"/>
              <a:gd name="connsiteY164" fmla="*/ 388862 h 1126566"/>
              <a:gd name="connsiteX165" fmla="*/ 96922 w 12192000"/>
              <a:gd name="connsiteY165" fmla="*/ 357381 h 1126566"/>
              <a:gd name="connsiteX166" fmla="*/ 164580 w 12192000"/>
              <a:gd name="connsiteY166" fmla="*/ 322443 h 1126566"/>
              <a:gd name="connsiteX167" fmla="*/ 258712 w 12192000"/>
              <a:gd name="connsiteY167" fmla="*/ 286531 h 1126566"/>
              <a:gd name="connsiteX168" fmla="*/ 316354 w 12192000"/>
              <a:gd name="connsiteY168" fmla="*/ 238529 h 1126566"/>
              <a:gd name="connsiteX169" fmla="*/ 328834 w 12192000"/>
              <a:gd name="connsiteY169" fmla="*/ 240963 h 1126566"/>
              <a:gd name="connsiteX170" fmla="*/ 383414 w 12192000"/>
              <a:gd name="connsiteY170" fmla="*/ 221196 h 1126566"/>
              <a:gd name="connsiteX171" fmla="*/ 537708 w 12192000"/>
              <a:gd name="connsiteY171" fmla="*/ 119020 h 1126566"/>
              <a:gd name="connsiteX172" fmla="*/ 653257 w 12192000"/>
              <a:gd name="connsiteY172" fmla="*/ 91372 h 1126566"/>
              <a:gd name="connsiteX173" fmla="*/ 763197 w 12192000"/>
              <a:gd name="connsiteY173" fmla="*/ 59356 h 1126566"/>
              <a:gd name="connsiteX174" fmla="*/ 778208 w 12192000"/>
              <a:gd name="connsiteY174" fmla="*/ 63801 h 1126566"/>
              <a:gd name="connsiteX175" fmla="*/ 784725 w 12192000"/>
              <a:gd name="connsiteY175" fmla="*/ 62505 h 1126566"/>
              <a:gd name="connsiteX176" fmla="*/ 785400 w 12192000"/>
              <a:gd name="connsiteY176" fmla="*/ 62796 h 1126566"/>
              <a:gd name="connsiteX177" fmla="*/ 786774 w 12192000"/>
              <a:gd name="connsiteY177" fmla="*/ 62098 h 1126566"/>
              <a:gd name="connsiteX178" fmla="*/ 852003 w 12192000"/>
              <a:gd name="connsiteY178" fmla="*/ 61064 h 1126566"/>
              <a:gd name="connsiteX179" fmla="*/ 870719 w 12192000"/>
              <a:gd name="connsiteY179" fmla="*/ 47209 h 1126566"/>
              <a:gd name="connsiteX180" fmla="*/ 883786 w 12192000"/>
              <a:gd name="connsiteY180" fmla="*/ 45814 h 1126566"/>
              <a:gd name="connsiteX181" fmla="*/ 886400 w 12192000"/>
              <a:gd name="connsiteY181" fmla="*/ 43909 h 1126566"/>
              <a:gd name="connsiteX182" fmla="*/ 893881 w 12192000"/>
              <a:gd name="connsiteY182" fmla="*/ 40197 h 1126566"/>
              <a:gd name="connsiteX183" fmla="*/ 886282 w 12192000"/>
              <a:gd name="connsiteY183" fmla="*/ 36610 h 1126566"/>
              <a:gd name="connsiteX184" fmla="*/ 950274 w 12192000"/>
              <a:gd name="connsiteY184" fmla="*/ 20111 h 1126566"/>
              <a:gd name="connsiteX185" fmla="*/ 988432 w 12192000"/>
              <a:gd name="connsiteY185" fmla="*/ 24039 h 1126566"/>
              <a:gd name="connsiteX186" fmla="*/ 1048223 w 12192000"/>
              <a:gd name="connsiteY186" fmla="*/ 19791 h 1126566"/>
              <a:gd name="connsiteX187" fmla="*/ 1177886 w 12192000"/>
              <a:gd name="connsiteY187" fmla="*/ 30728 h 1126566"/>
              <a:gd name="connsiteX188" fmla="*/ 1305018 w 12192000"/>
              <a:gd name="connsiteY188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038815 w 12192000"/>
              <a:gd name="connsiteY111" fmla="*/ 419316 h 1126566"/>
              <a:gd name="connsiteX112" fmla="*/ 10121534 w 12192000"/>
              <a:gd name="connsiteY112" fmla="*/ 437514 h 1126566"/>
              <a:gd name="connsiteX113" fmla="*/ 10199200 w 12192000"/>
              <a:gd name="connsiteY113" fmla="*/ 438197 h 1126566"/>
              <a:gd name="connsiteX114" fmla="*/ 10245648 w 12192000"/>
              <a:gd name="connsiteY114" fmla="*/ 438831 h 1126566"/>
              <a:gd name="connsiteX115" fmla="*/ 10369590 w 12192000"/>
              <a:gd name="connsiteY115" fmla="*/ 423377 h 1126566"/>
              <a:gd name="connsiteX116" fmla="*/ 10575777 w 12192000"/>
              <a:gd name="connsiteY116" fmla="*/ 355859 h 1126566"/>
              <a:gd name="connsiteX117" fmla="*/ 10638984 w 12192000"/>
              <a:gd name="connsiteY117" fmla="*/ 347416 h 1126566"/>
              <a:gd name="connsiteX118" fmla="*/ 10668356 w 12192000"/>
              <a:gd name="connsiteY118" fmla="*/ 340612 h 1126566"/>
              <a:gd name="connsiteX119" fmla="*/ 10732175 w 12192000"/>
              <a:gd name="connsiteY119" fmla="*/ 317549 h 1126566"/>
              <a:gd name="connsiteX120" fmla="*/ 10862886 w 12192000"/>
              <a:gd name="connsiteY120" fmla="*/ 313438 h 1126566"/>
              <a:gd name="connsiteX121" fmla="*/ 10963063 w 12192000"/>
              <a:gd name="connsiteY121" fmla="*/ 317771 h 1126566"/>
              <a:gd name="connsiteX122" fmla="*/ 11018562 w 12192000"/>
              <a:gd name="connsiteY122" fmla="*/ 316991 h 1126566"/>
              <a:gd name="connsiteX123" fmla="*/ 11059692 w 12192000"/>
              <a:gd name="connsiteY123" fmla="*/ 319983 h 1126566"/>
              <a:gd name="connsiteX124" fmla="*/ 11160371 w 12192000"/>
              <a:gd name="connsiteY124" fmla="*/ 308440 h 1126566"/>
              <a:gd name="connsiteX125" fmla="*/ 11178386 w 12192000"/>
              <a:gd name="connsiteY125" fmla="*/ 299490 h 1126566"/>
              <a:gd name="connsiteX126" fmla="*/ 11192494 w 12192000"/>
              <a:gd name="connsiteY126" fmla="*/ 296221 h 1126566"/>
              <a:gd name="connsiteX127" fmla="*/ 11199770 w 12192000"/>
              <a:gd name="connsiteY127" fmla="*/ 299772 h 1126566"/>
              <a:gd name="connsiteX128" fmla="*/ 11217258 w 12192000"/>
              <a:gd name="connsiteY128" fmla="*/ 293681 h 1126566"/>
              <a:gd name="connsiteX129" fmla="*/ 11245798 w 12192000"/>
              <a:gd name="connsiteY129" fmla="*/ 292170 h 1126566"/>
              <a:gd name="connsiteX130" fmla="*/ 11255992 w 12192000"/>
              <a:gd name="connsiteY130" fmla="*/ 291919 h 1126566"/>
              <a:gd name="connsiteX131" fmla="*/ 11264859 w 12192000"/>
              <a:gd name="connsiteY131" fmla="*/ 293937 h 1126566"/>
              <a:gd name="connsiteX132" fmla="*/ 11276151 w 12192000"/>
              <a:gd name="connsiteY132" fmla="*/ 293070 h 1126566"/>
              <a:gd name="connsiteX133" fmla="*/ 11279850 w 12192000"/>
              <a:gd name="connsiteY133" fmla="*/ 291330 h 1126566"/>
              <a:gd name="connsiteX134" fmla="*/ 11290818 w 12192000"/>
              <a:gd name="connsiteY134" fmla="*/ 291060 h 1126566"/>
              <a:gd name="connsiteX135" fmla="*/ 11296248 w 12192000"/>
              <a:gd name="connsiteY135" fmla="*/ 290163 h 1126566"/>
              <a:gd name="connsiteX136" fmla="*/ 11301652 w 12192000"/>
              <a:gd name="connsiteY136" fmla="*/ 290324 h 1126566"/>
              <a:gd name="connsiteX137" fmla="*/ 11339114 w 12192000"/>
              <a:gd name="connsiteY137" fmla="*/ 288153 h 1126566"/>
              <a:gd name="connsiteX138" fmla="*/ 11345146 w 12192000"/>
              <a:gd name="connsiteY138" fmla="*/ 290802 h 1126566"/>
              <a:gd name="connsiteX139" fmla="*/ 11400126 w 12192000"/>
              <a:gd name="connsiteY139" fmla="*/ 292287 h 1126566"/>
              <a:gd name="connsiteX140" fmla="*/ 11400420 w 12192000"/>
              <a:gd name="connsiteY140" fmla="*/ 293758 h 1126566"/>
              <a:gd name="connsiteX141" fmla="*/ 11413889 w 12192000"/>
              <a:gd name="connsiteY141" fmla="*/ 300516 h 1126566"/>
              <a:gd name="connsiteX142" fmla="*/ 11440688 w 12192000"/>
              <a:gd name="connsiteY142" fmla="*/ 310121 h 1126566"/>
              <a:gd name="connsiteX143" fmla="*/ 11496733 w 12192000"/>
              <a:gd name="connsiteY143" fmla="*/ 350225 h 1126566"/>
              <a:gd name="connsiteX144" fmla="*/ 11554005 w 12192000"/>
              <a:gd name="connsiteY144" fmla="*/ 351933 h 1126566"/>
              <a:gd name="connsiteX145" fmla="*/ 11565304 w 12192000"/>
              <a:gd name="connsiteY145" fmla="*/ 353069 h 1126566"/>
              <a:gd name="connsiteX146" fmla="*/ 11565435 w 12192000"/>
              <a:gd name="connsiteY146" fmla="*/ 353419 h 1126566"/>
              <a:gd name="connsiteX147" fmla="*/ 11577168 w 12192000"/>
              <a:gd name="connsiteY147" fmla="*/ 355270 h 1126566"/>
              <a:gd name="connsiteX148" fmla="*/ 11607823 w 12192000"/>
              <a:gd name="connsiteY148" fmla="*/ 357347 h 1126566"/>
              <a:gd name="connsiteX149" fmla="*/ 11664276 w 12192000"/>
              <a:gd name="connsiteY149" fmla="*/ 386951 h 1126566"/>
              <a:gd name="connsiteX150" fmla="*/ 11786197 w 12192000"/>
              <a:gd name="connsiteY150" fmla="*/ 477948 h 1126566"/>
              <a:gd name="connsiteX151" fmla="*/ 11866598 w 12192000"/>
              <a:gd name="connsiteY151" fmla="*/ 486803 h 1126566"/>
              <a:gd name="connsiteX152" fmla="*/ 11916744 w 12192000"/>
              <a:gd name="connsiteY152" fmla="*/ 502917 h 1126566"/>
              <a:gd name="connsiteX153" fmla="*/ 11949248 w 12192000"/>
              <a:gd name="connsiteY153" fmla="*/ 518881 h 1126566"/>
              <a:gd name="connsiteX154" fmla="*/ 11951002 w 12192000"/>
              <a:gd name="connsiteY154" fmla="*/ 518735 h 1126566"/>
              <a:gd name="connsiteX155" fmla="*/ 12026007 w 12192000"/>
              <a:gd name="connsiteY155" fmla="*/ 534384 h 1126566"/>
              <a:gd name="connsiteX156" fmla="*/ 12035188 w 12192000"/>
              <a:gd name="connsiteY156" fmla="*/ 529609 h 1126566"/>
              <a:gd name="connsiteX157" fmla="*/ 12115225 w 12192000"/>
              <a:gd name="connsiteY157" fmla="*/ 561895 h 1126566"/>
              <a:gd name="connsiteX158" fmla="*/ 12191636 w 12192000"/>
              <a:gd name="connsiteY158" fmla="*/ 558318 h 1126566"/>
              <a:gd name="connsiteX159" fmla="*/ 12192000 w 12192000"/>
              <a:gd name="connsiteY159" fmla="*/ 558295 h 1126566"/>
              <a:gd name="connsiteX160" fmla="*/ 12192000 w 12192000"/>
              <a:gd name="connsiteY160" fmla="*/ 1126566 h 1126566"/>
              <a:gd name="connsiteX161" fmla="*/ 0 w 12192000"/>
              <a:gd name="connsiteY161" fmla="*/ 1126566 h 1126566"/>
              <a:gd name="connsiteX162" fmla="*/ 0 w 12192000"/>
              <a:gd name="connsiteY162" fmla="*/ 401922 h 1126566"/>
              <a:gd name="connsiteX163" fmla="*/ 25242 w 12192000"/>
              <a:gd name="connsiteY163" fmla="*/ 388862 h 1126566"/>
              <a:gd name="connsiteX164" fmla="*/ 96922 w 12192000"/>
              <a:gd name="connsiteY164" fmla="*/ 357381 h 1126566"/>
              <a:gd name="connsiteX165" fmla="*/ 164580 w 12192000"/>
              <a:gd name="connsiteY165" fmla="*/ 322443 h 1126566"/>
              <a:gd name="connsiteX166" fmla="*/ 258712 w 12192000"/>
              <a:gd name="connsiteY166" fmla="*/ 286531 h 1126566"/>
              <a:gd name="connsiteX167" fmla="*/ 316354 w 12192000"/>
              <a:gd name="connsiteY167" fmla="*/ 238529 h 1126566"/>
              <a:gd name="connsiteX168" fmla="*/ 328834 w 12192000"/>
              <a:gd name="connsiteY168" fmla="*/ 240963 h 1126566"/>
              <a:gd name="connsiteX169" fmla="*/ 383414 w 12192000"/>
              <a:gd name="connsiteY169" fmla="*/ 221196 h 1126566"/>
              <a:gd name="connsiteX170" fmla="*/ 537708 w 12192000"/>
              <a:gd name="connsiteY170" fmla="*/ 119020 h 1126566"/>
              <a:gd name="connsiteX171" fmla="*/ 653257 w 12192000"/>
              <a:gd name="connsiteY171" fmla="*/ 91372 h 1126566"/>
              <a:gd name="connsiteX172" fmla="*/ 763197 w 12192000"/>
              <a:gd name="connsiteY172" fmla="*/ 59356 h 1126566"/>
              <a:gd name="connsiteX173" fmla="*/ 778208 w 12192000"/>
              <a:gd name="connsiteY173" fmla="*/ 63801 h 1126566"/>
              <a:gd name="connsiteX174" fmla="*/ 784725 w 12192000"/>
              <a:gd name="connsiteY174" fmla="*/ 62505 h 1126566"/>
              <a:gd name="connsiteX175" fmla="*/ 785400 w 12192000"/>
              <a:gd name="connsiteY175" fmla="*/ 62796 h 1126566"/>
              <a:gd name="connsiteX176" fmla="*/ 786774 w 12192000"/>
              <a:gd name="connsiteY176" fmla="*/ 62098 h 1126566"/>
              <a:gd name="connsiteX177" fmla="*/ 852003 w 12192000"/>
              <a:gd name="connsiteY177" fmla="*/ 61064 h 1126566"/>
              <a:gd name="connsiteX178" fmla="*/ 870719 w 12192000"/>
              <a:gd name="connsiteY178" fmla="*/ 47209 h 1126566"/>
              <a:gd name="connsiteX179" fmla="*/ 883786 w 12192000"/>
              <a:gd name="connsiteY179" fmla="*/ 45814 h 1126566"/>
              <a:gd name="connsiteX180" fmla="*/ 886400 w 12192000"/>
              <a:gd name="connsiteY180" fmla="*/ 43909 h 1126566"/>
              <a:gd name="connsiteX181" fmla="*/ 893881 w 12192000"/>
              <a:gd name="connsiteY181" fmla="*/ 40197 h 1126566"/>
              <a:gd name="connsiteX182" fmla="*/ 886282 w 12192000"/>
              <a:gd name="connsiteY182" fmla="*/ 36610 h 1126566"/>
              <a:gd name="connsiteX183" fmla="*/ 950274 w 12192000"/>
              <a:gd name="connsiteY183" fmla="*/ 20111 h 1126566"/>
              <a:gd name="connsiteX184" fmla="*/ 988432 w 12192000"/>
              <a:gd name="connsiteY184" fmla="*/ 24039 h 1126566"/>
              <a:gd name="connsiteX185" fmla="*/ 1048223 w 12192000"/>
              <a:gd name="connsiteY185" fmla="*/ 19791 h 1126566"/>
              <a:gd name="connsiteX186" fmla="*/ 1177886 w 12192000"/>
              <a:gd name="connsiteY186" fmla="*/ 30728 h 1126566"/>
              <a:gd name="connsiteX187" fmla="*/ 1305018 w 12192000"/>
              <a:gd name="connsiteY187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21534 w 12192000"/>
              <a:gd name="connsiteY111" fmla="*/ 43751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5470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05176 w 12192000"/>
              <a:gd name="connsiteY97" fmla="*/ 542666 h 1126566"/>
              <a:gd name="connsiteX98" fmla="*/ 9616141 w 12192000"/>
              <a:gd name="connsiteY98" fmla="*/ 530976 h 1126566"/>
              <a:gd name="connsiteX99" fmla="*/ 962014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05176 w 12192000"/>
              <a:gd name="connsiteY97" fmla="*/ 542666 h 1126566"/>
              <a:gd name="connsiteX98" fmla="*/ 9616141 w 12192000"/>
              <a:gd name="connsiteY98" fmla="*/ 530976 h 1126566"/>
              <a:gd name="connsiteX99" fmla="*/ 966205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808358 w 12192000"/>
              <a:gd name="connsiteY86" fmla="*/ 65469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05176 w 12192000"/>
              <a:gd name="connsiteY97" fmla="*/ 542666 h 1126566"/>
              <a:gd name="connsiteX98" fmla="*/ 9581851 w 12192000"/>
              <a:gd name="connsiteY98" fmla="*/ 530976 h 1126566"/>
              <a:gd name="connsiteX99" fmla="*/ 966205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12175 w 12192000"/>
              <a:gd name="connsiteY90" fmla="*/ 660908 h 1126566"/>
              <a:gd name="connsiteX91" fmla="*/ 8969814 w 12192000"/>
              <a:gd name="connsiteY91" fmla="*/ 639833 h 1126566"/>
              <a:gd name="connsiteX92" fmla="*/ 8996241 w 12192000"/>
              <a:gd name="connsiteY92" fmla="*/ 655221 h 1126566"/>
              <a:gd name="connsiteX93" fmla="*/ 9092152 w 12192000"/>
              <a:gd name="connsiteY93" fmla="*/ 609097 h 1126566"/>
              <a:gd name="connsiteX94" fmla="*/ 9156546 w 12192000"/>
              <a:gd name="connsiteY94" fmla="*/ 585468 h 1126566"/>
              <a:gd name="connsiteX95" fmla="*/ 9194830 w 12192000"/>
              <a:gd name="connsiteY95" fmla="*/ 571148 h 1126566"/>
              <a:gd name="connsiteX96" fmla="*/ 9314188 w 12192000"/>
              <a:gd name="connsiteY96" fmla="*/ 547301 h 1126566"/>
              <a:gd name="connsiteX97" fmla="*/ 9505176 w 12192000"/>
              <a:gd name="connsiteY97" fmla="*/ 542666 h 1126566"/>
              <a:gd name="connsiteX98" fmla="*/ 9581851 w 12192000"/>
              <a:gd name="connsiteY98" fmla="*/ 530976 h 1126566"/>
              <a:gd name="connsiteX99" fmla="*/ 9662056 w 12192000"/>
              <a:gd name="connsiteY99" fmla="*/ 524035 h 1126566"/>
              <a:gd name="connsiteX100" fmla="*/ 9724197 w 12192000"/>
              <a:gd name="connsiteY100" fmla="*/ 528337 h 1126566"/>
              <a:gd name="connsiteX101" fmla="*/ 9837846 w 12192000"/>
              <a:gd name="connsiteY101" fmla="*/ 492977 h 1126566"/>
              <a:gd name="connsiteX102" fmla="*/ 9917440 w 12192000"/>
              <a:gd name="connsiteY102" fmla="*/ 459605 h 1126566"/>
              <a:gd name="connsiteX103" fmla="*/ 9918439 w 12192000"/>
              <a:gd name="connsiteY103" fmla="*/ 453114 h 1126566"/>
              <a:gd name="connsiteX104" fmla="*/ 9953039 w 12192000"/>
              <a:gd name="connsiteY104" fmla="*/ 452486 h 1126566"/>
              <a:gd name="connsiteX105" fmla="*/ 9988183 w 12192000"/>
              <a:gd name="connsiteY105" fmla="*/ 448079 h 1126566"/>
              <a:gd name="connsiteX106" fmla="*/ 9991965 w 12192000"/>
              <a:gd name="connsiteY106" fmla="*/ 435969 h 1126566"/>
              <a:gd name="connsiteX107" fmla="*/ 9986932 w 12192000"/>
              <a:gd name="connsiteY107" fmla="*/ 431168 h 1126566"/>
              <a:gd name="connsiteX108" fmla="*/ 9996190 w 12192000"/>
              <a:gd name="connsiteY108" fmla="*/ 429066 h 1126566"/>
              <a:gd name="connsiteX109" fmla="*/ 9999786 w 12192000"/>
              <a:gd name="connsiteY109" fmla="*/ 427758 h 1126566"/>
              <a:gd name="connsiteX110" fmla="*/ 10012936 w 12192000"/>
              <a:gd name="connsiteY110" fmla="*/ 428884 h 1126566"/>
              <a:gd name="connsiteX111" fmla="*/ 10102484 w 12192000"/>
              <a:gd name="connsiteY111" fmla="*/ 441324 h 1126566"/>
              <a:gd name="connsiteX112" fmla="*/ 10199200 w 12192000"/>
              <a:gd name="connsiteY112" fmla="*/ 438197 h 1126566"/>
              <a:gd name="connsiteX113" fmla="*/ 10245648 w 12192000"/>
              <a:gd name="connsiteY113" fmla="*/ 438831 h 1126566"/>
              <a:gd name="connsiteX114" fmla="*/ 10369590 w 12192000"/>
              <a:gd name="connsiteY114" fmla="*/ 423377 h 1126566"/>
              <a:gd name="connsiteX115" fmla="*/ 10575777 w 12192000"/>
              <a:gd name="connsiteY115" fmla="*/ 355859 h 1126566"/>
              <a:gd name="connsiteX116" fmla="*/ 10638984 w 12192000"/>
              <a:gd name="connsiteY116" fmla="*/ 347416 h 1126566"/>
              <a:gd name="connsiteX117" fmla="*/ 10668356 w 12192000"/>
              <a:gd name="connsiteY117" fmla="*/ 340612 h 1126566"/>
              <a:gd name="connsiteX118" fmla="*/ 10732175 w 12192000"/>
              <a:gd name="connsiteY118" fmla="*/ 317549 h 1126566"/>
              <a:gd name="connsiteX119" fmla="*/ 10862886 w 12192000"/>
              <a:gd name="connsiteY119" fmla="*/ 313438 h 1126566"/>
              <a:gd name="connsiteX120" fmla="*/ 10963063 w 12192000"/>
              <a:gd name="connsiteY120" fmla="*/ 317771 h 1126566"/>
              <a:gd name="connsiteX121" fmla="*/ 11018562 w 12192000"/>
              <a:gd name="connsiteY121" fmla="*/ 316991 h 1126566"/>
              <a:gd name="connsiteX122" fmla="*/ 11059692 w 12192000"/>
              <a:gd name="connsiteY122" fmla="*/ 319983 h 1126566"/>
              <a:gd name="connsiteX123" fmla="*/ 11160371 w 12192000"/>
              <a:gd name="connsiteY123" fmla="*/ 308440 h 1126566"/>
              <a:gd name="connsiteX124" fmla="*/ 11178386 w 12192000"/>
              <a:gd name="connsiteY124" fmla="*/ 299490 h 1126566"/>
              <a:gd name="connsiteX125" fmla="*/ 11192494 w 12192000"/>
              <a:gd name="connsiteY125" fmla="*/ 296221 h 1126566"/>
              <a:gd name="connsiteX126" fmla="*/ 11199770 w 12192000"/>
              <a:gd name="connsiteY126" fmla="*/ 299772 h 1126566"/>
              <a:gd name="connsiteX127" fmla="*/ 11217258 w 12192000"/>
              <a:gd name="connsiteY127" fmla="*/ 293681 h 1126566"/>
              <a:gd name="connsiteX128" fmla="*/ 11245798 w 12192000"/>
              <a:gd name="connsiteY128" fmla="*/ 292170 h 1126566"/>
              <a:gd name="connsiteX129" fmla="*/ 11255992 w 12192000"/>
              <a:gd name="connsiteY129" fmla="*/ 291919 h 1126566"/>
              <a:gd name="connsiteX130" fmla="*/ 11264859 w 12192000"/>
              <a:gd name="connsiteY130" fmla="*/ 293937 h 1126566"/>
              <a:gd name="connsiteX131" fmla="*/ 11276151 w 12192000"/>
              <a:gd name="connsiteY131" fmla="*/ 293070 h 1126566"/>
              <a:gd name="connsiteX132" fmla="*/ 11279850 w 12192000"/>
              <a:gd name="connsiteY132" fmla="*/ 291330 h 1126566"/>
              <a:gd name="connsiteX133" fmla="*/ 11290818 w 12192000"/>
              <a:gd name="connsiteY133" fmla="*/ 291060 h 1126566"/>
              <a:gd name="connsiteX134" fmla="*/ 11296248 w 12192000"/>
              <a:gd name="connsiteY134" fmla="*/ 290163 h 1126566"/>
              <a:gd name="connsiteX135" fmla="*/ 11301652 w 12192000"/>
              <a:gd name="connsiteY135" fmla="*/ 290324 h 1126566"/>
              <a:gd name="connsiteX136" fmla="*/ 11339114 w 12192000"/>
              <a:gd name="connsiteY136" fmla="*/ 288153 h 1126566"/>
              <a:gd name="connsiteX137" fmla="*/ 11345146 w 12192000"/>
              <a:gd name="connsiteY137" fmla="*/ 290802 h 1126566"/>
              <a:gd name="connsiteX138" fmla="*/ 11400126 w 12192000"/>
              <a:gd name="connsiteY138" fmla="*/ 292287 h 1126566"/>
              <a:gd name="connsiteX139" fmla="*/ 11400420 w 12192000"/>
              <a:gd name="connsiteY139" fmla="*/ 293758 h 1126566"/>
              <a:gd name="connsiteX140" fmla="*/ 11413889 w 12192000"/>
              <a:gd name="connsiteY140" fmla="*/ 300516 h 1126566"/>
              <a:gd name="connsiteX141" fmla="*/ 11440688 w 12192000"/>
              <a:gd name="connsiteY141" fmla="*/ 310121 h 1126566"/>
              <a:gd name="connsiteX142" fmla="*/ 11496733 w 12192000"/>
              <a:gd name="connsiteY142" fmla="*/ 350225 h 1126566"/>
              <a:gd name="connsiteX143" fmla="*/ 11554005 w 12192000"/>
              <a:gd name="connsiteY143" fmla="*/ 351933 h 1126566"/>
              <a:gd name="connsiteX144" fmla="*/ 11565304 w 12192000"/>
              <a:gd name="connsiteY144" fmla="*/ 353069 h 1126566"/>
              <a:gd name="connsiteX145" fmla="*/ 11565435 w 12192000"/>
              <a:gd name="connsiteY145" fmla="*/ 353419 h 1126566"/>
              <a:gd name="connsiteX146" fmla="*/ 11577168 w 12192000"/>
              <a:gd name="connsiteY146" fmla="*/ 355270 h 1126566"/>
              <a:gd name="connsiteX147" fmla="*/ 11607823 w 12192000"/>
              <a:gd name="connsiteY147" fmla="*/ 357347 h 1126566"/>
              <a:gd name="connsiteX148" fmla="*/ 11664276 w 12192000"/>
              <a:gd name="connsiteY148" fmla="*/ 386951 h 1126566"/>
              <a:gd name="connsiteX149" fmla="*/ 11786197 w 12192000"/>
              <a:gd name="connsiteY149" fmla="*/ 477948 h 1126566"/>
              <a:gd name="connsiteX150" fmla="*/ 11866598 w 12192000"/>
              <a:gd name="connsiteY150" fmla="*/ 486803 h 1126566"/>
              <a:gd name="connsiteX151" fmla="*/ 11916744 w 12192000"/>
              <a:gd name="connsiteY151" fmla="*/ 502917 h 1126566"/>
              <a:gd name="connsiteX152" fmla="*/ 11949248 w 12192000"/>
              <a:gd name="connsiteY152" fmla="*/ 518881 h 1126566"/>
              <a:gd name="connsiteX153" fmla="*/ 11951002 w 12192000"/>
              <a:gd name="connsiteY153" fmla="*/ 518735 h 1126566"/>
              <a:gd name="connsiteX154" fmla="*/ 12026007 w 12192000"/>
              <a:gd name="connsiteY154" fmla="*/ 534384 h 1126566"/>
              <a:gd name="connsiteX155" fmla="*/ 12035188 w 12192000"/>
              <a:gd name="connsiteY155" fmla="*/ 529609 h 1126566"/>
              <a:gd name="connsiteX156" fmla="*/ 12115225 w 12192000"/>
              <a:gd name="connsiteY156" fmla="*/ 561895 h 1126566"/>
              <a:gd name="connsiteX157" fmla="*/ 12191636 w 12192000"/>
              <a:gd name="connsiteY157" fmla="*/ 558318 h 1126566"/>
              <a:gd name="connsiteX158" fmla="*/ 12192000 w 12192000"/>
              <a:gd name="connsiteY158" fmla="*/ 558295 h 1126566"/>
              <a:gd name="connsiteX159" fmla="*/ 12192000 w 12192000"/>
              <a:gd name="connsiteY159" fmla="*/ 1126566 h 1126566"/>
              <a:gd name="connsiteX160" fmla="*/ 0 w 12192000"/>
              <a:gd name="connsiteY160" fmla="*/ 1126566 h 1126566"/>
              <a:gd name="connsiteX161" fmla="*/ 0 w 12192000"/>
              <a:gd name="connsiteY161" fmla="*/ 401922 h 1126566"/>
              <a:gd name="connsiteX162" fmla="*/ 25242 w 12192000"/>
              <a:gd name="connsiteY162" fmla="*/ 388862 h 1126566"/>
              <a:gd name="connsiteX163" fmla="*/ 96922 w 12192000"/>
              <a:gd name="connsiteY163" fmla="*/ 357381 h 1126566"/>
              <a:gd name="connsiteX164" fmla="*/ 164580 w 12192000"/>
              <a:gd name="connsiteY164" fmla="*/ 322443 h 1126566"/>
              <a:gd name="connsiteX165" fmla="*/ 258712 w 12192000"/>
              <a:gd name="connsiteY165" fmla="*/ 286531 h 1126566"/>
              <a:gd name="connsiteX166" fmla="*/ 316354 w 12192000"/>
              <a:gd name="connsiteY166" fmla="*/ 238529 h 1126566"/>
              <a:gd name="connsiteX167" fmla="*/ 328834 w 12192000"/>
              <a:gd name="connsiteY167" fmla="*/ 240963 h 1126566"/>
              <a:gd name="connsiteX168" fmla="*/ 383414 w 12192000"/>
              <a:gd name="connsiteY168" fmla="*/ 221196 h 1126566"/>
              <a:gd name="connsiteX169" fmla="*/ 537708 w 12192000"/>
              <a:gd name="connsiteY169" fmla="*/ 119020 h 1126566"/>
              <a:gd name="connsiteX170" fmla="*/ 653257 w 12192000"/>
              <a:gd name="connsiteY170" fmla="*/ 91372 h 1126566"/>
              <a:gd name="connsiteX171" fmla="*/ 763197 w 12192000"/>
              <a:gd name="connsiteY171" fmla="*/ 59356 h 1126566"/>
              <a:gd name="connsiteX172" fmla="*/ 778208 w 12192000"/>
              <a:gd name="connsiteY172" fmla="*/ 63801 h 1126566"/>
              <a:gd name="connsiteX173" fmla="*/ 784725 w 12192000"/>
              <a:gd name="connsiteY173" fmla="*/ 62505 h 1126566"/>
              <a:gd name="connsiteX174" fmla="*/ 785400 w 12192000"/>
              <a:gd name="connsiteY174" fmla="*/ 62796 h 1126566"/>
              <a:gd name="connsiteX175" fmla="*/ 786774 w 12192000"/>
              <a:gd name="connsiteY175" fmla="*/ 62098 h 1126566"/>
              <a:gd name="connsiteX176" fmla="*/ 852003 w 12192000"/>
              <a:gd name="connsiteY176" fmla="*/ 61064 h 1126566"/>
              <a:gd name="connsiteX177" fmla="*/ 870719 w 12192000"/>
              <a:gd name="connsiteY177" fmla="*/ 47209 h 1126566"/>
              <a:gd name="connsiteX178" fmla="*/ 883786 w 12192000"/>
              <a:gd name="connsiteY178" fmla="*/ 45814 h 1126566"/>
              <a:gd name="connsiteX179" fmla="*/ 886400 w 12192000"/>
              <a:gd name="connsiteY179" fmla="*/ 43909 h 1126566"/>
              <a:gd name="connsiteX180" fmla="*/ 893881 w 12192000"/>
              <a:gd name="connsiteY180" fmla="*/ 40197 h 1126566"/>
              <a:gd name="connsiteX181" fmla="*/ 886282 w 12192000"/>
              <a:gd name="connsiteY181" fmla="*/ 36610 h 1126566"/>
              <a:gd name="connsiteX182" fmla="*/ 950274 w 12192000"/>
              <a:gd name="connsiteY182" fmla="*/ 20111 h 1126566"/>
              <a:gd name="connsiteX183" fmla="*/ 988432 w 12192000"/>
              <a:gd name="connsiteY183" fmla="*/ 24039 h 1126566"/>
              <a:gd name="connsiteX184" fmla="*/ 1048223 w 12192000"/>
              <a:gd name="connsiteY184" fmla="*/ 19791 h 1126566"/>
              <a:gd name="connsiteX185" fmla="*/ 1177886 w 12192000"/>
              <a:gd name="connsiteY185" fmla="*/ 30728 h 1126566"/>
              <a:gd name="connsiteX186" fmla="*/ 1305018 w 12192000"/>
              <a:gd name="connsiteY186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886720 w 12192000"/>
              <a:gd name="connsiteY89" fmla="*/ 662879 h 1126566"/>
              <a:gd name="connsiteX90" fmla="*/ 8969814 w 12192000"/>
              <a:gd name="connsiteY90" fmla="*/ 639833 h 1126566"/>
              <a:gd name="connsiteX91" fmla="*/ 8996241 w 12192000"/>
              <a:gd name="connsiteY91" fmla="*/ 655221 h 1126566"/>
              <a:gd name="connsiteX92" fmla="*/ 9092152 w 12192000"/>
              <a:gd name="connsiteY92" fmla="*/ 609097 h 1126566"/>
              <a:gd name="connsiteX93" fmla="*/ 9156546 w 12192000"/>
              <a:gd name="connsiteY93" fmla="*/ 585468 h 1126566"/>
              <a:gd name="connsiteX94" fmla="*/ 9194830 w 12192000"/>
              <a:gd name="connsiteY94" fmla="*/ 571148 h 1126566"/>
              <a:gd name="connsiteX95" fmla="*/ 9314188 w 12192000"/>
              <a:gd name="connsiteY95" fmla="*/ 547301 h 1126566"/>
              <a:gd name="connsiteX96" fmla="*/ 9505176 w 12192000"/>
              <a:gd name="connsiteY96" fmla="*/ 542666 h 1126566"/>
              <a:gd name="connsiteX97" fmla="*/ 9581851 w 12192000"/>
              <a:gd name="connsiteY97" fmla="*/ 530976 h 1126566"/>
              <a:gd name="connsiteX98" fmla="*/ 9662056 w 12192000"/>
              <a:gd name="connsiteY98" fmla="*/ 524035 h 1126566"/>
              <a:gd name="connsiteX99" fmla="*/ 9724197 w 12192000"/>
              <a:gd name="connsiteY99" fmla="*/ 528337 h 1126566"/>
              <a:gd name="connsiteX100" fmla="*/ 9837846 w 12192000"/>
              <a:gd name="connsiteY100" fmla="*/ 492977 h 1126566"/>
              <a:gd name="connsiteX101" fmla="*/ 9917440 w 12192000"/>
              <a:gd name="connsiteY101" fmla="*/ 459605 h 1126566"/>
              <a:gd name="connsiteX102" fmla="*/ 9918439 w 12192000"/>
              <a:gd name="connsiteY102" fmla="*/ 453114 h 1126566"/>
              <a:gd name="connsiteX103" fmla="*/ 9953039 w 12192000"/>
              <a:gd name="connsiteY103" fmla="*/ 452486 h 1126566"/>
              <a:gd name="connsiteX104" fmla="*/ 9988183 w 12192000"/>
              <a:gd name="connsiteY104" fmla="*/ 448079 h 1126566"/>
              <a:gd name="connsiteX105" fmla="*/ 9991965 w 12192000"/>
              <a:gd name="connsiteY105" fmla="*/ 435969 h 1126566"/>
              <a:gd name="connsiteX106" fmla="*/ 9986932 w 12192000"/>
              <a:gd name="connsiteY106" fmla="*/ 431168 h 1126566"/>
              <a:gd name="connsiteX107" fmla="*/ 9996190 w 12192000"/>
              <a:gd name="connsiteY107" fmla="*/ 429066 h 1126566"/>
              <a:gd name="connsiteX108" fmla="*/ 9999786 w 12192000"/>
              <a:gd name="connsiteY108" fmla="*/ 427758 h 1126566"/>
              <a:gd name="connsiteX109" fmla="*/ 10012936 w 12192000"/>
              <a:gd name="connsiteY109" fmla="*/ 428884 h 1126566"/>
              <a:gd name="connsiteX110" fmla="*/ 10102484 w 12192000"/>
              <a:gd name="connsiteY110" fmla="*/ 441324 h 1126566"/>
              <a:gd name="connsiteX111" fmla="*/ 10199200 w 12192000"/>
              <a:gd name="connsiteY111" fmla="*/ 438197 h 1126566"/>
              <a:gd name="connsiteX112" fmla="*/ 10245648 w 12192000"/>
              <a:gd name="connsiteY112" fmla="*/ 438831 h 1126566"/>
              <a:gd name="connsiteX113" fmla="*/ 10369590 w 12192000"/>
              <a:gd name="connsiteY113" fmla="*/ 423377 h 1126566"/>
              <a:gd name="connsiteX114" fmla="*/ 10575777 w 12192000"/>
              <a:gd name="connsiteY114" fmla="*/ 355859 h 1126566"/>
              <a:gd name="connsiteX115" fmla="*/ 10638984 w 12192000"/>
              <a:gd name="connsiteY115" fmla="*/ 347416 h 1126566"/>
              <a:gd name="connsiteX116" fmla="*/ 10668356 w 12192000"/>
              <a:gd name="connsiteY116" fmla="*/ 340612 h 1126566"/>
              <a:gd name="connsiteX117" fmla="*/ 10732175 w 12192000"/>
              <a:gd name="connsiteY117" fmla="*/ 317549 h 1126566"/>
              <a:gd name="connsiteX118" fmla="*/ 10862886 w 12192000"/>
              <a:gd name="connsiteY118" fmla="*/ 313438 h 1126566"/>
              <a:gd name="connsiteX119" fmla="*/ 10963063 w 12192000"/>
              <a:gd name="connsiteY119" fmla="*/ 317771 h 1126566"/>
              <a:gd name="connsiteX120" fmla="*/ 11018562 w 12192000"/>
              <a:gd name="connsiteY120" fmla="*/ 316991 h 1126566"/>
              <a:gd name="connsiteX121" fmla="*/ 11059692 w 12192000"/>
              <a:gd name="connsiteY121" fmla="*/ 319983 h 1126566"/>
              <a:gd name="connsiteX122" fmla="*/ 11160371 w 12192000"/>
              <a:gd name="connsiteY122" fmla="*/ 308440 h 1126566"/>
              <a:gd name="connsiteX123" fmla="*/ 11178386 w 12192000"/>
              <a:gd name="connsiteY123" fmla="*/ 299490 h 1126566"/>
              <a:gd name="connsiteX124" fmla="*/ 11192494 w 12192000"/>
              <a:gd name="connsiteY124" fmla="*/ 296221 h 1126566"/>
              <a:gd name="connsiteX125" fmla="*/ 11199770 w 12192000"/>
              <a:gd name="connsiteY125" fmla="*/ 299772 h 1126566"/>
              <a:gd name="connsiteX126" fmla="*/ 11217258 w 12192000"/>
              <a:gd name="connsiteY126" fmla="*/ 293681 h 1126566"/>
              <a:gd name="connsiteX127" fmla="*/ 11245798 w 12192000"/>
              <a:gd name="connsiteY127" fmla="*/ 292170 h 1126566"/>
              <a:gd name="connsiteX128" fmla="*/ 11255992 w 12192000"/>
              <a:gd name="connsiteY128" fmla="*/ 291919 h 1126566"/>
              <a:gd name="connsiteX129" fmla="*/ 11264859 w 12192000"/>
              <a:gd name="connsiteY129" fmla="*/ 293937 h 1126566"/>
              <a:gd name="connsiteX130" fmla="*/ 11276151 w 12192000"/>
              <a:gd name="connsiteY130" fmla="*/ 293070 h 1126566"/>
              <a:gd name="connsiteX131" fmla="*/ 11279850 w 12192000"/>
              <a:gd name="connsiteY131" fmla="*/ 291330 h 1126566"/>
              <a:gd name="connsiteX132" fmla="*/ 11290818 w 12192000"/>
              <a:gd name="connsiteY132" fmla="*/ 291060 h 1126566"/>
              <a:gd name="connsiteX133" fmla="*/ 11296248 w 12192000"/>
              <a:gd name="connsiteY133" fmla="*/ 290163 h 1126566"/>
              <a:gd name="connsiteX134" fmla="*/ 11301652 w 12192000"/>
              <a:gd name="connsiteY134" fmla="*/ 290324 h 1126566"/>
              <a:gd name="connsiteX135" fmla="*/ 11339114 w 12192000"/>
              <a:gd name="connsiteY135" fmla="*/ 288153 h 1126566"/>
              <a:gd name="connsiteX136" fmla="*/ 11345146 w 12192000"/>
              <a:gd name="connsiteY136" fmla="*/ 290802 h 1126566"/>
              <a:gd name="connsiteX137" fmla="*/ 11400126 w 12192000"/>
              <a:gd name="connsiteY137" fmla="*/ 292287 h 1126566"/>
              <a:gd name="connsiteX138" fmla="*/ 11400420 w 12192000"/>
              <a:gd name="connsiteY138" fmla="*/ 293758 h 1126566"/>
              <a:gd name="connsiteX139" fmla="*/ 11413889 w 12192000"/>
              <a:gd name="connsiteY139" fmla="*/ 300516 h 1126566"/>
              <a:gd name="connsiteX140" fmla="*/ 11440688 w 12192000"/>
              <a:gd name="connsiteY140" fmla="*/ 310121 h 1126566"/>
              <a:gd name="connsiteX141" fmla="*/ 11496733 w 12192000"/>
              <a:gd name="connsiteY141" fmla="*/ 350225 h 1126566"/>
              <a:gd name="connsiteX142" fmla="*/ 11554005 w 12192000"/>
              <a:gd name="connsiteY142" fmla="*/ 351933 h 1126566"/>
              <a:gd name="connsiteX143" fmla="*/ 11565304 w 12192000"/>
              <a:gd name="connsiteY143" fmla="*/ 353069 h 1126566"/>
              <a:gd name="connsiteX144" fmla="*/ 11565435 w 12192000"/>
              <a:gd name="connsiteY144" fmla="*/ 353419 h 1126566"/>
              <a:gd name="connsiteX145" fmla="*/ 11577168 w 12192000"/>
              <a:gd name="connsiteY145" fmla="*/ 355270 h 1126566"/>
              <a:gd name="connsiteX146" fmla="*/ 11607823 w 12192000"/>
              <a:gd name="connsiteY146" fmla="*/ 357347 h 1126566"/>
              <a:gd name="connsiteX147" fmla="*/ 11664276 w 12192000"/>
              <a:gd name="connsiteY147" fmla="*/ 386951 h 1126566"/>
              <a:gd name="connsiteX148" fmla="*/ 11786197 w 12192000"/>
              <a:gd name="connsiteY148" fmla="*/ 477948 h 1126566"/>
              <a:gd name="connsiteX149" fmla="*/ 11866598 w 12192000"/>
              <a:gd name="connsiteY149" fmla="*/ 486803 h 1126566"/>
              <a:gd name="connsiteX150" fmla="*/ 11916744 w 12192000"/>
              <a:gd name="connsiteY150" fmla="*/ 502917 h 1126566"/>
              <a:gd name="connsiteX151" fmla="*/ 11949248 w 12192000"/>
              <a:gd name="connsiteY151" fmla="*/ 518881 h 1126566"/>
              <a:gd name="connsiteX152" fmla="*/ 11951002 w 12192000"/>
              <a:gd name="connsiteY152" fmla="*/ 518735 h 1126566"/>
              <a:gd name="connsiteX153" fmla="*/ 12026007 w 12192000"/>
              <a:gd name="connsiteY153" fmla="*/ 534384 h 1126566"/>
              <a:gd name="connsiteX154" fmla="*/ 12035188 w 12192000"/>
              <a:gd name="connsiteY154" fmla="*/ 529609 h 1126566"/>
              <a:gd name="connsiteX155" fmla="*/ 12115225 w 12192000"/>
              <a:gd name="connsiteY155" fmla="*/ 561895 h 1126566"/>
              <a:gd name="connsiteX156" fmla="*/ 12191636 w 12192000"/>
              <a:gd name="connsiteY156" fmla="*/ 558318 h 1126566"/>
              <a:gd name="connsiteX157" fmla="*/ 12192000 w 12192000"/>
              <a:gd name="connsiteY157" fmla="*/ 558295 h 1126566"/>
              <a:gd name="connsiteX158" fmla="*/ 12192000 w 12192000"/>
              <a:gd name="connsiteY158" fmla="*/ 1126566 h 1126566"/>
              <a:gd name="connsiteX159" fmla="*/ 0 w 12192000"/>
              <a:gd name="connsiteY159" fmla="*/ 1126566 h 1126566"/>
              <a:gd name="connsiteX160" fmla="*/ 0 w 12192000"/>
              <a:gd name="connsiteY160" fmla="*/ 401922 h 1126566"/>
              <a:gd name="connsiteX161" fmla="*/ 25242 w 12192000"/>
              <a:gd name="connsiteY161" fmla="*/ 388862 h 1126566"/>
              <a:gd name="connsiteX162" fmla="*/ 96922 w 12192000"/>
              <a:gd name="connsiteY162" fmla="*/ 357381 h 1126566"/>
              <a:gd name="connsiteX163" fmla="*/ 164580 w 12192000"/>
              <a:gd name="connsiteY163" fmla="*/ 322443 h 1126566"/>
              <a:gd name="connsiteX164" fmla="*/ 258712 w 12192000"/>
              <a:gd name="connsiteY164" fmla="*/ 286531 h 1126566"/>
              <a:gd name="connsiteX165" fmla="*/ 316354 w 12192000"/>
              <a:gd name="connsiteY165" fmla="*/ 238529 h 1126566"/>
              <a:gd name="connsiteX166" fmla="*/ 328834 w 12192000"/>
              <a:gd name="connsiteY166" fmla="*/ 240963 h 1126566"/>
              <a:gd name="connsiteX167" fmla="*/ 383414 w 12192000"/>
              <a:gd name="connsiteY167" fmla="*/ 221196 h 1126566"/>
              <a:gd name="connsiteX168" fmla="*/ 537708 w 12192000"/>
              <a:gd name="connsiteY168" fmla="*/ 119020 h 1126566"/>
              <a:gd name="connsiteX169" fmla="*/ 653257 w 12192000"/>
              <a:gd name="connsiteY169" fmla="*/ 91372 h 1126566"/>
              <a:gd name="connsiteX170" fmla="*/ 763197 w 12192000"/>
              <a:gd name="connsiteY170" fmla="*/ 59356 h 1126566"/>
              <a:gd name="connsiteX171" fmla="*/ 778208 w 12192000"/>
              <a:gd name="connsiteY171" fmla="*/ 63801 h 1126566"/>
              <a:gd name="connsiteX172" fmla="*/ 784725 w 12192000"/>
              <a:gd name="connsiteY172" fmla="*/ 62505 h 1126566"/>
              <a:gd name="connsiteX173" fmla="*/ 785400 w 12192000"/>
              <a:gd name="connsiteY173" fmla="*/ 62796 h 1126566"/>
              <a:gd name="connsiteX174" fmla="*/ 786774 w 12192000"/>
              <a:gd name="connsiteY174" fmla="*/ 62098 h 1126566"/>
              <a:gd name="connsiteX175" fmla="*/ 852003 w 12192000"/>
              <a:gd name="connsiteY175" fmla="*/ 61064 h 1126566"/>
              <a:gd name="connsiteX176" fmla="*/ 870719 w 12192000"/>
              <a:gd name="connsiteY176" fmla="*/ 47209 h 1126566"/>
              <a:gd name="connsiteX177" fmla="*/ 883786 w 12192000"/>
              <a:gd name="connsiteY177" fmla="*/ 45814 h 1126566"/>
              <a:gd name="connsiteX178" fmla="*/ 886400 w 12192000"/>
              <a:gd name="connsiteY178" fmla="*/ 43909 h 1126566"/>
              <a:gd name="connsiteX179" fmla="*/ 893881 w 12192000"/>
              <a:gd name="connsiteY179" fmla="*/ 40197 h 1126566"/>
              <a:gd name="connsiteX180" fmla="*/ 886282 w 12192000"/>
              <a:gd name="connsiteY180" fmla="*/ 36610 h 1126566"/>
              <a:gd name="connsiteX181" fmla="*/ 950274 w 12192000"/>
              <a:gd name="connsiteY181" fmla="*/ 20111 h 1126566"/>
              <a:gd name="connsiteX182" fmla="*/ 988432 w 12192000"/>
              <a:gd name="connsiteY182" fmla="*/ 24039 h 1126566"/>
              <a:gd name="connsiteX183" fmla="*/ 1048223 w 12192000"/>
              <a:gd name="connsiteY183" fmla="*/ 19791 h 1126566"/>
              <a:gd name="connsiteX184" fmla="*/ 1177886 w 12192000"/>
              <a:gd name="connsiteY184" fmla="*/ 30728 h 1126566"/>
              <a:gd name="connsiteX185" fmla="*/ 1305018 w 12192000"/>
              <a:gd name="connsiteY18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80244 w 12192000"/>
              <a:gd name="connsiteY87" fmla="*/ 661466 h 1126566"/>
              <a:gd name="connsiteX88" fmla="*/ 8885004 w 12192000"/>
              <a:gd name="connsiteY88" fmla="*/ 663655 h 1126566"/>
              <a:gd name="connsiteX89" fmla="*/ 8921010 w 12192000"/>
              <a:gd name="connsiteY89" fmla="*/ 662879 h 1126566"/>
              <a:gd name="connsiteX90" fmla="*/ 8969814 w 12192000"/>
              <a:gd name="connsiteY90" fmla="*/ 639833 h 1126566"/>
              <a:gd name="connsiteX91" fmla="*/ 8996241 w 12192000"/>
              <a:gd name="connsiteY91" fmla="*/ 655221 h 1126566"/>
              <a:gd name="connsiteX92" fmla="*/ 9092152 w 12192000"/>
              <a:gd name="connsiteY92" fmla="*/ 609097 h 1126566"/>
              <a:gd name="connsiteX93" fmla="*/ 9156546 w 12192000"/>
              <a:gd name="connsiteY93" fmla="*/ 585468 h 1126566"/>
              <a:gd name="connsiteX94" fmla="*/ 9194830 w 12192000"/>
              <a:gd name="connsiteY94" fmla="*/ 571148 h 1126566"/>
              <a:gd name="connsiteX95" fmla="*/ 9314188 w 12192000"/>
              <a:gd name="connsiteY95" fmla="*/ 547301 h 1126566"/>
              <a:gd name="connsiteX96" fmla="*/ 9505176 w 12192000"/>
              <a:gd name="connsiteY96" fmla="*/ 542666 h 1126566"/>
              <a:gd name="connsiteX97" fmla="*/ 9581851 w 12192000"/>
              <a:gd name="connsiteY97" fmla="*/ 530976 h 1126566"/>
              <a:gd name="connsiteX98" fmla="*/ 9662056 w 12192000"/>
              <a:gd name="connsiteY98" fmla="*/ 524035 h 1126566"/>
              <a:gd name="connsiteX99" fmla="*/ 9724197 w 12192000"/>
              <a:gd name="connsiteY99" fmla="*/ 528337 h 1126566"/>
              <a:gd name="connsiteX100" fmla="*/ 9837846 w 12192000"/>
              <a:gd name="connsiteY100" fmla="*/ 492977 h 1126566"/>
              <a:gd name="connsiteX101" fmla="*/ 9917440 w 12192000"/>
              <a:gd name="connsiteY101" fmla="*/ 459605 h 1126566"/>
              <a:gd name="connsiteX102" fmla="*/ 9918439 w 12192000"/>
              <a:gd name="connsiteY102" fmla="*/ 453114 h 1126566"/>
              <a:gd name="connsiteX103" fmla="*/ 9953039 w 12192000"/>
              <a:gd name="connsiteY103" fmla="*/ 452486 h 1126566"/>
              <a:gd name="connsiteX104" fmla="*/ 9988183 w 12192000"/>
              <a:gd name="connsiteY104" fmla="*/ 448079 h 1126566"/>
              <a:gd name="connsiteX105" fmla="*/ 9991965 w 12192000"/>
              <a:gd name="connsiteY105" fmla="*/ 435969 h 1126566"/>
              <a:gd name="connsiteX106" fmla="*/ 9986932 w 12192000"/>
              <a:gd name="connsiteY106" fmla="*/ 431168 h 1126566"/>
              <a:gd name="connsiteX107" fmla="*/ 9996190 w 12192000"/>
              <a:gd name="connsiteY107" fmla="*/ 429066 h 1126566"/>
              <a:gd name="connsiteX108" fmla="*/ 9999786 w 12192000"/>
              <a:gd name="connsiteY108" fmla="*/ 427758 h 1126566"/>
              <a:gd name="connsiteX109" fmla="*/ 10012936 w 12192000"/>
              <a:gd name="connsiteY109" fmla="*/ 428884 h 1126566"/>
              <a:gd name="connsiteX110" fmla="*/ 10102484 w 12192000"/>
              <a:gd name="connsiteY110" fmla="*/ 441324 h 1126566"/>
              <a:gd name="connsiteX111" fmla="*/ 10199200 w 12192000"/>
              <a:gd name="connsiteY111" fmla="*/ 438197 h 1126566"/>
              <a:gd name="connsiteX112" fmla="*/ 10245648 w 12192000"/>
              <a:gd name="connsiteY112" fmla="*/ 438831 h 1126566"/>
              <a:gd name="connsiteX113" fmla="*/ 10369590 w 12192000"/>
              <a:gd name="connsiteY113" fmla="*/ 423377 h 1126566"/>
              <a:gd name="connsiteX114" fmla="*/ 10575777 w 12192000"/>
              <a:gd name="connsiteY114" fmla="*/ 355859 h 1126566"/>
              <a:gd name="connsiteX115" fmla="*/ 10638984 w 12192000"/>
              <a:gd name="connsiteY115" fmla="*/ 347416 h 1126566"/>
              <a:gd name="connsiteX116" fmla="*/ 10668356 w 12192000"/>
              <a:gd name="connsiteY116" fmla="*/ 340612 h 1126566"/>
              <a:gd name="connsiteX117" fmla="*/ 10732175 w 12192000"/>
              <a:gd name="connsiteY117" fmla="*/ 317549 h 1126566"/>
              <a:gd name="connsiteX118" fmla="*/ 10862886 w 12192000"/>
              <a:gd name="connsiteY118" fmla="*/ 313438 h 1126566"/>
              <a:gd name="connsiteX119" fmla="*/ 10963063 w 12192000"/>
              <a:gd name="connsiteY119" fmla="*/ 317771 h 1126566"/>
              <a:gd name="connsiteX120" fmla="*/ 11018562 w 12192000"/>
              <a:gd name="connsiteY120" fmla="*/ 316991 h 1126566"/>
              <a:gd name="connsiteX121" fmla="*/ 11059692 w 12192000"/>
              <a:gd name="connsiteY121" fmla="*/ 319983 h 1126566"/>
              <a:gd name="connsiteX122" fmla="*/ 11160371 w 12192000"/>
              <a:gd name="connsiteY122" fmla="*/ 308440 h 1126566"/>
              <a:gd name="connsiteX123" fmla="*/ 11178386 w 12192000"/>
              <a:gd name="connsiteY123" fmla="*/ 299490 h 1126566"/>
              <a:gd name="connsiteX124" fmla="*/ 11192494 w 12192000"/>
              <a:gd name="connsiteY124" fmla="*/ 296221 h 1126566"/>
              <a:gd name="connsiteX125" fmla="*/ 11199770 w 12192000"/>
              <a:gd name="connsiteY125" fmla="*/ 299772 h 1126566"/>
              <a:gd name="connsiteX126" fmla="*/ 11217258 w 12192000"/>
              <a:gd name="connsiteY126" fmla="*/ 293681 h 1126566"/>
              <a:gd name="connsiteX127" fmla="*/ 11245798 w 12192000"/>
              <a:gd name="connsiteY127" fmla="*/ 292170 h 1126566"/>
              <a:gd name="connsiteX128" fmla="*/ 11255992 w 12192000"/>
              <a:gd name="connsiteY128" fmla="*/ 291919 h 1126566"/>
              <a:gd name="connsiteX129" fmla="*/ 11264859 w 12192000"/>
              <a:gd name="connsiteY129" fmla="*/ 293937 h 1126566"/>
              <a:gd name="connsiteX130" fmla="*/ 11276151 w 12192000"/>
              <a:gd name="connsiteY130" fmla="*/ 293070 h 1126566"/>
              <a:gd name="connsiteX131" fmla="*/ 11279850 w 12192000"/>
              <a:gd name="connsiteY131" fmla="*/ 291330 h 1126566"/>
              <a:gd name="connsiteX132" fmla="*/ 11290818 w 12192000"/>
              <a:gd name="connsiteY132" fmla="*/ 291060 h 1126566"/>
              <a:gd name="connsiteX133" fmla="*/ 11296248 w 12192000"/>
              <a:gd name="connsiteY133" fmla="*/ 290163 h 1126566"/>
              <a:gd name="connsiteX134" fmla="*/ 11301652 w 12192000"/>
              <a:gd name="connsiteY134" fmla="*/ 290324 h 1126566"/>
              <a:gd name="connsiteX135" fmla="*/ 11339114 w 12192000"/>
              <a:gd name="connsiteY135" fmla="*/ 288153 h 1126566"/>
              <a:gd name="connsiteX136" fmla="*/ 11345146 w 12192000"/>
              <a:gd name="connsiteY136" fmla="*/ 290802 h 1126566"/>
              <a:gd name="connsiteX137" fmla="*/ 11400126 w 12192000"/>
              <a:gd name="connsiteY137" fmla="*/ 292287 h 1126566"/>
              <a:gd name="connsiteX138" fmla="*/ 11400420 w 12192000"/>
              <a:gd name="connsiteY138" fmla="*/ 293758 h 1126566"/>
              <a:gd name="connsiteX139" fmla="*/ 11413889 w 12192000"/>
              <a:gd name="connsiteY139" fmla="*/ 300516 h 1126566"/>
              <a:gd name="connsiteX140" fmla="*/ 11440688 w 12192000"/>
              <a:gd name="connsiteY140" fmla="*/ 310121 h 1126566"/>
              <a:gd name="connsiteX141" fmla="*/ 11496733 w 12192000"/>
              <a:gd name="connsiteY141" fmla="*/ 350225 h 1126566"/>
              <a:gd name="connsiteX142" fmla="*/ 11554005 w 12192000"/>
              <a:gd name="connsiteY142" fmla="*/ 351933 h 1126566"/>
              <a:gd name="connsiteX143" fmla="*/ 11565304 w 12192000"/>
              <a:gd name="connsiteY143" fmla="*/ 353069 h 1126566"/>
              <a:gd name="connsiteX144" fmla="*/ 11565435 w 12192000"/>
              <a:gd name="connsiteY144" fmla="*/ 353419 h 1126566"/>
              <a:gd name="connsiteX145" fmla="*/ 11577168 w 12192000"/>
              <a:gd name="connsiteY145" fmla="*/ 355270 h 1126566"/>
              <a:gd name="connsiteX146" fmla="*/ 11607823 w 12192000"/>
              <a:gd name="connsiteY146" fmla="*/ 357347 h 1126566"/>
              <a:gd name="connsiteX147" fmla="*/ 11664276 w 12192000"/>
              <a:gd name="connsiteY147" fmla="*/ 386951 h 1126566"/>
              <a:gd name="connsiteX148" fmla="*/ 11786197 w 12192000"/>
              <a:gd name="connsiteY148" fmla="*/ 477948 h 1126566"/>
              <a:gd name="connsiteX149" fmla="*/ 11866598 w 12192000"/>
              <a:gd name="connsiteY149" fmla="*/ 486803 h 1126566"/>
              <a:gd name="connsiteX150" fmla="*/ 11916744 w 12192000"/>
              <a:gd name="connsiteY150" fmla="*/ 502917 h 1126566"/>
              <a:gd name="connsiteX151" fmla="*/ 11949248 w 12192000"/>
              <a:gd name="connsiteY151" fmla="*/ 518881 h 1126566"/>
              <a:gd name="connsiteX152" fmla="*/ 11951002 w 12192000"/>
              <a:gd name="connsiteY152" fmla="*/ 518735 h 1126566"/>
              <a:gd name="connsiteX153" fmla="*/ 12026007 w 12192000"/>
              <a:gd name="connsiteY153" fmla="*/ 534384 h 1126566"/>
              <a:gd name="connsiteX154" fmla="*/ 12035188 w 12192000"/>
              <a:gd name="connsiteY154" fmla="*/ 529609 h 1126566"/>
              <a:gd name="connsiteX155" fmla="*/ 12115225 w 12192000"/>
              <a:gd name="connsiteY155" fmla="*/ 561895 h 1126566"/>
              <a:gd name="connsiteX156" fmla="*/ 12191636 w 12192000"/>
              <a:gd name="connsiteY156" fmla="*/ 558318 h 1126566"/>
              <a:gd name="connsiteX157" fmla="*/ 12192000 w 12192000"/>
              <a:gd name="connsiteY157" fmla="*/ 558295 h 1126566"/>
              <a:gd name="connsiteX158" fmla="*/ 12192000 w 12192000"/>
              <a:gd name="connsiteY158" fmla="*/ 1126566 h 1126566"/>
              <a:gd name="connsiteX159" fmla="*/ 0 w 12192000"/>
              <a:gd name="connsiteY159" fmla="*/ 1126566 h 1126566"/>
              <a:gd name="connsiteX160" fmla="*/ 0 w 12192000"/>
              <a:gd name="connsiteY160" fmla="*/ 401922 h 1126566"/>
              <a:gd name="connsiteX161" fmla="*/ 25242 w 12192000"/>
              <a:gd name="connsiteY161" fmla="*/ 388862 h 1126566"/>
              <a:gd name="connsiteX162" fmla="*/ 96922 w 12192000"/>
              <a:gd name="connsiteY162" fmla="*/ 357381 h 1126566"/>
              <a:gd name="connsiteX163" fmla="*/ 164580 w 12192000"/>
              <a:gd name="connsiteY163" fmla="*/ 322443 h 1126566"/>
              <a:gd name="connsiteX164" fmla="*/ 258712 w 12192000"/>
              <a:gd name="connsiteY164" fmla="*/ 286531 h 1126566"/>
              <a:gd name="connsiteX165" fmla="*/ 316354 w 12192000"/>
              <a:gd name="connsiteY165" fmla="*/ 238529 h 1126566"/>
              <a:gd name="connsiteX166" fmla="*/ 328834 w 12192000"/>
              <a:gd name="connsiteY166" fmla="*/ 240963 h 1126566"/>
              <a:gd name="connsiteX167" fmla="*/ 383414 w 12192000"/>
              <a:gd name="connsiteY167" fmla="*/ 221196 h 1126566"/>
              <a:gd name="connsiteX168" fmla="*/ 537708 w 12192000"/>
              <a:gd name="connsiteY168" fmla="*/ 119020 h 1126566"/>
              <a:gd name="connsiteX169" fmla="*/ 653257 w 12192000"/>
              <a:gd name="connsiteY169" fmla="*/ 91372 h 1126566"/>
              <a:gd name="connsiteX170" fmla="*/ 763197 w 12192000"/>
              <a:gd name="connsiteY170" fmla="*/ 59356 h 1126566"/>
              <a:gd name="connsiteX171" fmla="*/ 778208 w 12192000"/>
              <a:gd name="connsiteY171" fmla="*/ 63801 h 1126566"/>
              <a:gd name="connsiteX172" fmla="*/ 784725 w 12192000"/>
              <a:gd name="connsiteY172" fmla="*/ 62505 h 1126566"/>
              <a:gd name="connsiteX173" fmla="*/ 785400 w 12192000"/>
              <a:gd name="connsiteY173" fmla="*/ 62796 h 1126566"/>
              <a:gd name="connsiteX174" fmla="*/ 786774 w 12192000"/>
              <a:gd name="connsiteY174" fmla="*/ 62098 h 1126566"/>
              <a:gd name="connsiteX175" fmla="*/ 852003 w 12192000"/>
              <a:gd name="connsiteY175" fmla="*/ 61064 h 1126566"/>
              <a:gd name="connsiteX176" fmla="*/ 870719 w 12192000"/>
              <a:gd name="connsiteY176" fmla="*/ 47209 h 1126566"/>
              <a:gd name="connsiteX177" fmla="*/ 883786 w 12192000"/>
              <a:gd name="connsiteY177" fmla="*/ 45814 h 1126566"/>
              <a:gd name="connsiteX178" fmla="*/ 886400 w 12192000"/>
              <a:gd name="connsiteY178" fmla="*/ 43909 h 1126566"/>
              <a:gd name="connsiteX179" fmla="*/ 893881 w 12192000"/>
              <a:gd name="connsiteY179" fmla="*/ 40197 h 1126566"/>
              <a:gd name="connsiteX180" fmla="*/ 886282 w 12192000"/>
              <a:gd name="connsiteY180" fmla="*/ 36610 h 1126566"/>
              <a:gd name="connsiteX181" fmla="*/ 950274 w 12192000"/>
              <a:gd name="connsiteY181" fmla="*/ 20111 h 1126566"/>
              <a:gd name="connsiteX182" fmla="*/ 988432 w 12192000"/>
              <a:gd name="connsiteY182" fmla="*/ 24039 h 1126566"/>
              <a:gd name="connsiteX183" fmla="*/ 1048223 w 12192000"/>
              <a:gd name="connsiteY183" fmla="*/ 19791 h 1126566"/>
              <a:gd name="connsiteX184" fmla="*/ 1177886 w 12192000"/>
              <a:gd name="connsiteY184" fmla="*/ 30728 h 1126566"/>
              <a:gd name="connsiteX185" fmla="*/ 1305018 w 12192000"/>
              <a:gd name="connsiteY18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80244 w 12192000"/>
              <a:gd name="connsiteY87" fmla="*/ 661466 h 1126566"/>
              <a:gd name="connsiteX88" fmla="*/ 8858334 w 12192000"/>
              <a:gd name="connsiteY88" fmla="*/ 648415 h 1126566"/>
              <a:gd name="connsiteX89" fmla="*/ 8921010 w 12192000"/>
              <a:gd name="connsiteY89" fmla="*/ 662879 h 1126566"/>
              <a:gd name="connsiteX90" fmla="*/ 8969814 w 12192000"/>
              <a:gd name="connsiteY90" fmla="*/ 639833 h 1126566"/>
              <a:gd name="connsiteX91" fmla="*/ 8996241 w 12192000"/>
              <a:gd name="connsiteY91" fmla="*/ 655221 h 1126566"/>
              <a:gd name="connsiteX92" fmla="*/ 9092152 w 12192000"/>
              <a:gd name="connsiteY92" fmla="*/ 609097 h 1126566"/>
              <a:gd name="connsiteX93" fmla="*/ 9156546 w 12192000"/>
              <a:gd name="connsiteY93" fmla="*/ 585468 h 1126566"/>
              <a:gd name="connsiteX94" fmla="*/ 9194830 w 12192000"/>
              <a:gd name="connsiteY94" fmla="*/ 571148 h 1126566"/>
              <a:gd name="connsiteX95" fmla="*/ 9314188 w 12192000"/>
              <a:gd name="connsiteY95" fmla="*/ 547301 h 1126566"/>
              <a:gd name="connsiteX96" fmla="*/ 9505176 w 12192000"/>
              <a:gd name="connsiteY96" fmla="*/ 542666 h 1126566"/>
              <a:gd name="connsiteX97" fmla="*/ 9581851 w 12192000"/>
              <a:gd name="connsiteY97" fmla="*/ 530976 h 1126566"/>
              <a:gd name="connsiteX98" fmla="*/ 9662056 w 12192000"/>
              <a:gd name="connsiteY98" fmla="*/ 524035 h 1126566"/>
              <a:gd name="connsiteX99" fmla="*/ 9724197 w 12192000"/>
              <a:gd name="connsiteY99" fmla="*/ 528337 h 1126566"/>
              <a:gd name="connsiteX100" fmla="*/ 9837846 w 12192000"/>
              <a:gd name="connsiteY100" fmla="*/ 492977 h 1126566"/>
              <a:gd name="connsiteX101" fmla="*/ 9917440 w 12192000"/>
              <a:gd name="connsiteY101" fmla="*/ 459605 h 1126566"/>
              <a:gd name="connsiteX102" fmla="*/ 9918439 w 12192000"/>
              <a:gd name="connsiteY102" fmla="*/ 453114 h 1126566"/>
              <a:gd name="connsiteX103" fmla="*/ 9953039 w 12192000"/>
              <a:gd name="connsiteY103" fmla="*/ 452486 h 1126566"/>
              <a:gd name="connsiteX104" fmla="*/ 9988183 w 12192000"/>
              <a:gd name="connsiteY104" fmla="*/ 448079 h 1126566"/>
              <a:gd name="connsiteX105" fmla="*/ 9991965 w 12192000"/>
              <a:gd name="connsiteY105" fmla="*/ 435969 h 1126566"/>
              <a:gd name="connsiteX106" fmla="*/ 9986932 w 12192000"/>
              <a:gd name="connsiteY106" fmla="*/ 431168 h 1126566"/>
              <a:gd name="connsiteX107" fmla="*/ 9996190 w 12192000"/>
              <a:gd name="connsiteY107" fmla="*/ 429066 h 1126566"/>
              <a:gd name="connsiteX108" fmla="*/ 9999786 w 12192000"/>
              <a:gd name="connsiteY108" fmla="*/ 427758 h 1126566"/>
              <a:gd name="connsiteX109" fmla="*/ 10012936 w 12192000"/>
              <a:gd name="connsiteY109" fmla="*/ 428884 h 1126566"/>
              <a:gd name="connsiteX110" fmla="*/ 10102484 w 12192000"/>
              <a:gd name="connsiteY110" fmla="*/ 441324 h 1126566"/>
              <a:gd name="connsiteX111" fmla="*/ 10199200 w 12192000"/>
              <a:gd name="connsiteY111" fmla="*/ 438197 h 1126566"/>
              <a:gd name="connsiteX112" fmla="*/ 10245648 w 12192000"/>
              <a:gd name="connsiteY112" fmla="*/ 438831 h 1126566"/>
              <a:gd name="connsiteX113" fmla="*/ 10369590 w 12192000"/>
              <a:gd name="connsiteY113" fmla="*/ 423377 h 1126566"/>
              <a:gd name="connsiteX114" fmla="*/ 10575777 w 12192000"/>
              <a:gd name="connsiteY114" fmla="*/ 355859 h 1126566"/>
              <a:gd name="connsiteX115" fmla="*/ 10638984 w 12192000"/>
              <a:gd name="connsiteY115" fmla="*/ 347416 h 1126566"/>
              <a:gd name="connsiteX116" fmla="*/ 10668356 w 12192000"/>
              <a:gd name="connsiteY116" fmla="*/ 340612 h 1126566"/>
              <a:gd name="connsiteX117" fmla="*/ 10732175 w 12192000"/>
              <a:gd name="connsiteY117" fmla="*/ 317549 h 1126566"/>
              <a:gd name="connsiteX118" fmla="*/ 10862886 w 12192000"/>
              <a:gd name="connsiteY118" fmla="*/ 313438 h 1126566"/>
              <a:gd name="connsiteX119" fmla="*/ 10963063 w 12192000"/>
              <a:gd name="connsiteY119" fmla="*/ 317771 h 1126566"/>
              <a:gd name="connsiteX120" fmla="*/ 11018562 w 12192000"/>
              <a:gd name="connsiteY120" fmla="*/ 316991 h 1126566"/>
              <a:gd name="connsiteX121" fmla="*/ 11059692 w 12192000"/>
              <a:gd name="connsiteY121" fmla="*/ 319983 h 1126566"/>
              <a:gd name="connsiteX122" fmla="*/ 11160371 w 12192000"/>
              <a:gd name="connsiteY122" fmla="*/ 308440 h 1126566"/>
              <a:gd name="connsiteX123" fmla="*/ 11178386 w 12192000"/>
              <a:gd name="connsiteY123" fmla="*/ 299490 h 1126566"/>
              <a:gd name="connsiteX124" fmla="*/ 11192494 w 12192000"/>
              <a:gd name="connsiteY124" fmla="*/ 296221 h 1126566"/>
              <a:gd name="connsiteX125" fmla="*/ 11199770 w 12192000"/>
              <a:gd name="connsiteY125" fmla="*/ 299772 h 1126566"/>
              <a:gd name="connsiteX126" fmla="*/ 11217258 w 12192000"/>
              <a:gd name="connsiteY126" fmla="*/ 293681 h 1126566"/>
              <a:gd name="connsiteX127" fmla="*/ 11245798 w 12192000"/>
              <a:gd name="connsiteY127" fmla="*/ 292170 h 1126566"/>
              <a:gd name="connsiteX128" fmla="*/ 11255992 w 12192000"/>
              <a:gd name="connsiteY128" fmla="*/ 291919 h 1126566"/>
              <a:gd name="connsiteX129" fmla="*/ 11264859 w 12192000"/>
              <a:gd name="connsiteY129" fmla="*/ 293937 h 1126566"/>
              <a:gd name="connsiteX130" fmla="*/ 11276151 w 12192000"/>
              <a:gd name="connsiteY130" fmla="*/ 293070 h 1126566"/>
              <a:gd name="connsiteX131" fmla="*/ 11279850 w 12192000"/>
              <a:gd name="connsiteY131" fmla="*/ 291330 h 1126566"/>
              <a:gd name="connsiteX132" fmla="*/ 11290818 w 12192000"/>
              <a:gd name="connsiteY132" fmla="*/ 291060 h 1126566"/>
              <a:gd name="connsiteX133" fmla="*/ 11296248 w 12192000"/>
              <a:gd name="connsiteY133" fmla="*/ 290163 h 1126566"/>
              <a:gd name="connsiteX134" fmla="*/ 11301652 w 12192000"/>
              <a:gd name="connsiteY134" fmla="*/ 290324 h 1126566"/>
              <a:gd name="connsiteX135" fmla="*/ 11339114 w 12192000"/>
              <a:gd name="connsiteY135" fmla="*/ 288153 h 1126566"/>
              <a:gd name="connsiteX136" fmla="*/ 11345146 w 12192000"/>
              <a:gd name="connsiteY136" fmla="*/ 290802 h 1126566"/>
              <a:gd name="connsiteX137" fmla="*/ 11400126 w 12192000"/>
              <a:gd name="connsiteY137" fmla="*/ 292287 h 1126566"/>
              <a:gd name="connsiteX138" fmla="*/ 11400420 w 12192000"/>
              <a:gd name="connsiteY138" fmla="*/ 293758 h 1126566"/>
              <a:gd name="connsiteX139" fmla="*/ 11413889 w 12192000"/>
              <a:gd name="connsiteY139" fmla="*/ 300516 h 1126566"/>
              <a:gd name="connsiteX140" fmla="*/ 11440688 w 12192000"/>
              <a:gd name="connsiteY140" fmla="*/ 310121 h 1126566"/>
              <a:gd name="connsiteX141" fmla="*/ 11496733 w 12192000"/>
              <a:gd name="connsiteY141" fmla="*/ 350225 h 1126566"/>
              <a:gd name="connsiteX142" fmla="*/ 11554005 w 12192000"/>
              <a:gd name="connsiteY142" fmla="*/ 351933 h 1126566"/>
              <a:gd name="connsiteX143" fmla="*/ 11565304 w 12192000"/>
              <a:gd name="connsiteY143" fmla="*/ 353069 h 1126566"/>
              <a:gd name="connsiteX144" fmla="*/ 11565435 w 12192000"/>
              <a:gd name="connsiteY144" fmla="*/ 353419 h 1126566"/>
              <a:gd name="connsiteX145" fmla="*/ 11577168 w 12192000"/>
              <a:gd name="connsiteY145" fmla="*/ 355270 h 1126566"/>
              <a:gd name="connsiteX146" fmla="*/ 11607823 w 12192000"/>
              <a:gd name="connsiteY146" fmla="*/ 357347 h 1126566"/>
              <a:gd name="connsiteX147" fmla="*/ 11664276 w 12192000"/>
              <a:gd name="connsiteY147" fmla="*/ 386951 h 1126566"/>
              <a:gd name="connsiteX148" fmla="*/ 11786197 w 12192000"/>
              <a:gd name="connsiteY148" fmla="*/ 477948 h 1126566"/>
              <a:gd name="connsiteX149" fmla="*/ 11866598 w 12192000"/>
              <a:gd name="connsiteY149" fmla="*/ 486803 h 1126566"/>
              <a:gd name="connsiteX150" fmla="*/ 11916744 w 12192000"/>
              <a:gd name="connsiteY150" fmla="*/ 502917 h 1126566"/>
              <a:gd name="connsiteX151" fmla="*/ 11949248 w 12192000"/>
              <a:gd name="connsiteY151" fmla="*/ 518881 h 1126566"/>
              <a:gd name="connsiteX152" fmla="*/ 11951002 w 12192000"/>
              <a:gd name="connsiteY152" fmla="*/ 518735 h 1126566"/>
              <a:gd name="connsiteX153" fmla="*/ 12026007 w 12192000"/>
              <a:gd name="connsiteY153" fmla="*/ 534384 h 1126566"/>
              <a:gd name="connsiteX154" fmla="*/ 12035188 w 12192000"/>
              <a:gd name="connsiteY154" fmla="*/ 529609 h 1126566"/>
              <a:gd name="connsiteX155" fmla="*/ 12115225 w 12192000"/>
              <a:gd name="connsiteY155" fmla="*/ 561895 h 1126566"/>
              <a:gd name="connsiteX156" fmla="*/ 12191636 w 12192000"/>
              <a:gd name="connsiteY156" fmla="*/ 558318 h 1126566"/>
              <a:gd name="connsiteX157" fmla="*/ 12192000 w 12192000"/>
              <a:gd name="connsiteY157" fmla="*/ 558295 h 1126566"/>
              <a:gd name="connsiteX158" fmla="*/ 12192000 w 12192000"/>
              <a:gd name="connsiteY158" fmla="*/ 1126566 h 1126566"/>
              <a:gd name="connsiteX159" fmla="*/ 0 w 12192000"/>
              <a:gd name="connsiteY159" fmla="*/ 1126566 h 1126566"/>
              <a:gd name="connsiteX160" fmla="*/ 0 w 12192000"/>
              <a:gd name="connsiteY160" fmla="*/ 401922 h 1126566"/>
              <a:gd name="connsiteX161" fmla="*/ 25242 w 12192000"/>
              <a:gd name="connsiteY161" fmla="*/ 388862 h 1126566"/>
              <a:gd name="connsiteX162" fmla="*/ 96922 w 12192000"/>
              <a:gd name="connsiteY162" fmla="*/ 357381 h 1126566"/>
              <a:gd name="connsiteX163" fmla="*/ 164580 w 12192000"/>
              <a:gd name="connsiteY163" fmla="*/ 322443 h 1126566"/>
              <a:gd name="connsiteX164" fmla="*/ 258712 w 12192000"/>
              <a:gd name="connsiteY164" fmla="*/ 286531 h 1126566"/>
              <a:gd name="connsiteX165" fmla="*/ 316354 w 12192000"/>
              <a:gd name="connsiteY165" fmla="*/ 238529 h 1126566"/>
              <a:gd name="connsiteX166" fmla="*/ 328834 w 12192000"/>
              <a:gd name="connsiteY166" fmla="*/ 240963 h 1126566"/>
              <a:gd name="connsiteX167" fmla="*/ 383414 w 12192000"/>
              <a:gd name="connsiteY167" fmla="*/ 221196 h 1126566"/>
              <a:gd name="connsiteX168" fmla="*/ 537708 w 12192000"/>
              <a:gd name="connsiteY168" fmla="*/ 119020 h 1126566"/>
              <a:gd name="connsiteX169" fmla="*/ 653257 w 12192000"/>
              <a:gd name="connsiteY169" fmla="*/ 91372 h 1126566"/>
              <a:gd name="connsiteX170" fmla="*/ 763197 w 12192000"/>
              <a:gd name="connsiteY170" fmla="*/ 59356 h 1126566"/>
              <a:gd name="connsiteX171" fmla="*/ 778208 w 12192000"/>
              <a:gd name="connsiteY171" fmla="*/ 63801 h 1126566"/>
              <a:gd name="connsiteX172" fmla="*/ 784725 w 12192000"/>
              <a:gd name="connsiteY172" fmla="*/ 62505 h 1126566"/>
              <a:gd name="connsiteX173" fmla="*/ 785400 w 12192000"/>
              <a:gd name="connsiteY173" fmla="*/ 62796 h 1126566"/>
              <a:gd name="connsiteX174" fmla="*/ 786774 w 12192000"/>
              <a:gd name="connsiteY174" fmla="*/ 62098 h 1126566"/>
              <a:gd name="connsiteX175" fmla="*/ 852003 w 12192000"/>
              <a:gd name="connsiteY175" fmla="*/ 61064 h 1126566"/>
              <a:gd name="connsiteX176" fmla="*/ 870719 w 12192000"/>
              <a:gd name="connsiteY176" fmla="*/ 47209 h 1126566"/>
              <a:gd name="connsiteX177" fmla="*/ 883786 w 12192000"/>
              <a:gd name="connsiteY177" fmla="*/ 45814 h 1126566"/>
              <a:gd name="connsiteX178" fmla="*/ 886400 w 12192000"/>
              <a:gd name="connsiteY178" fmla="*/ 43909 h 1126566"/>
              <a:gd name="connsiteX179" fmla="*/ 893881 w 12192000"/>
              <a:gd name="connsiteY179" fmla="*/ 40197 h 1126566"/>
              <a:gd name="connsiteX180" fmla="*/ 886282 w 12192000"/>
              <a:gd name="connsiteY180" fmla="*/ 36610 h 1126566"/>
              <a:gd name="connsiteX181" fmla="*/ 950274 w 12192000"/>
              <a:gd name="connsiteY181" fmla="*/ 20111 h 1126566"/>
              <a:gd name="connsiteX182" fmla="*/ 988432 w 12192000"/>
              <a:gd name="connsiteY182" fmla="*/ 24039 h 1126566"/>
              <a:gd name="connsiteX183" fmla="*/ 1048223 w 12192000"/>
              <a:gd name="connsiteY183" fmla="*/ 19791 h 1126566"/>
              <a:gd name="connsiteX184" fmla="*/ 1177886 w 12192000"/>
              <a:gd name="connsiteY184" fmla="*/ 30728 h 1126566"/>
              <a:gd name="connsiteX185" fmla="*/ 1305018 w 12192000"/>
              <a:gd name="connsiteY185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21010 w 12192000"/>
              <a:gd name="connsiteY88" fmla="*/ 662879 h 1126566"/>
              <a:gd name="connsiteX89" fmla="*/ 8969814 w 12192000"/>
              <a:gd name="connsiteY89" fmla="*/ 639833 h 1126566"/>
              <a:gd name="connsiteX90" fmla="*/ 8996241 w 12192000"/>
              <a:gd name="connsiteY90" fmla="*/ 655221 h 1126566"/>
              <a:gd name="connsiteX91" fmla="*/ 9092152 w 12192000"/>
              <a:gd name="connsiteY91" fmla="*/ 609097 h 1126566"/>
              <a:gd name="connsiteX92" fmla="*/ 9156546 w 12192000"/>
              <a:gd name="connsiteY92" fmla="*/ 585468 h 1126566"/>
              <a:gd name="connsiteX93" fmla="*/ 9194830 w 12192000"/>
              <a:gd name="connsiteY93" fmla="*/ 571148 h 1126566"/>
              <a:gd name="connsiteX94" fmla="*/ 9314188 w 12192000"/>
              <a:gd name="connsiteY94" fmla="*/ 547301 h 1126566"/>
              <a:gd name="connsiteX95" fmla="*/ 9505176 w 12192000"/>
              <a:gd name="connsiteY95" fmla="*/ 542666 h 1126566"/>
              <a:gd name="connsiteX96" fmla="*/ 9581851 w 12192000"/>
              <a:gd name="connsiteY96" fmla="*/ 530976 h 1126566"/>
              <a:gd name="connsiteX97" fmla="*/ 9662056 w 12192000"/>
              <a:gd name="connsiteY97" fmla="*/ 524035 h 1126566"/>
              <a:gd name="connsiteX98" fmla="*/ 9724197 w 12192000"/>
              <a:gd name="connsiteY98" fmla="*/ 528337 h 1126566"/>
              <a:gd name="connsiteX99" fmla="*/ 9837846 w 12192000"/>
              <a:gd name="connsiteY99" fmla="*/ 492977 h 1126566"/>
              <a:gd name="connsiteX100" fmla="*/ 9917440 w 12192000"/>
              <a:gd name="connsiteY100" fmla="*/ 459605 h 1126566"/>
              <a:gd name="connsiteX101" fmla="*/ 9918439 w 12192000"/>
              <a:gd name="connsiteY101" fmla="*/ 453114 h 1126566"/>
              <a:gd name="connsiteX102" fmla="*/ 9953039 w 12192000"/>
              <a:gd name="connsiteY102" fmla="*/ 452486 h 1126566"/>
              <a:gd name="connsiteX103" fmla="*/ 9988183 w 12192000"/>
              <a:gd name="connsiteY103" fmla="*/ 448079 h 1126566"/>
              <a:gd name="connsiteX104" fmla="*/ 9991965 w 12192000"/>
              <a:gd name="connsiteY104" fmla="*/ 435969 h 1126566"/>
              <a:gd name="connsiteX105" fmla="*/ 9986932 w 12192000"/>
              <a:gd name="connsiteY105" fmla="*/ 431168 h 1126566"/>
              <a:gd name="connsiteX106" fmla="*/ 9996190 w 12192000"/>
              <a:gd name="connsiteY106" fmla="*/ 429066 h 1126566"/>
              <a:gd name="connsiteX107" fmla="*/ 9999786 w 12192000"/>
              <a:gd name="connsiteY107" fmla="*/ 427758 h 1126566"/>
              <a:gd name="connsiteX108" fmla="*/ 10012936 w 12192000"/>
              <a:gd name="connsiteY108" fmla="*/ 428884 h 1126566"/>
              <a:gd name="connsiteX109" fmla="*/ 10102484 w 12192000"/>
              <a:gd name="connsiteY109" fmla="*/ 441324 h 1126566"/>
              <a:gd name="connsiteX110" fmla="*/ 10199200 w 12192000"/>
              <a:gd name="connsiteY110" fmla="*/ 438197 h 1126566"/>
              <a:gd name="connsiteX111" fmla="*/ 10245648 w 12192000"/>
              <a:gd name="connsiteY111" fmla="*/ 438831 h 1126566"/>
              <a:gd name="connsiteX112" fmla="*/ 10369590 w 12192000"/>
              <a:gd name="connsiteY112" fmla="*/ 423377 h 1126566"/>
              <a:gd name="connsiteX113" fmla="*/ 10575777 w 12192000"/>
              <a:gd name="connsiteY113" fmla="*/ 355859 h 1126566"/>
              <a:gd name="connsiteX114" fmla="*/ 10638984 w 12192000"/>
              <a:gd name="connsiteY114" fmla="*/ 347416 h 1126566"/>
              <a:gd name="connsiteX115" fmla="*/ 10668356 w 12192000"/>
              <a:gd name="connsiteY115" fmla="*/ 340612 h 1126566"/>
              <a:gd name="connsiteX116" fmla="*/ 10732175 w 12192000"/>
              <a:gd name="connsiteY116" fmla="*/ 317549 h 1126566"/>
              <a:gd name="connsiteX117" fmla="*/ 10862886 w 12192000"/>
              <a:gd name="connsiteY117" fmla="*/ 313438 h 1126566"/>
              <a:gd name="connsiteX118" fmla="*/ 10963063 w 12192000"/>
              <a:gd name="connsiteY118" fmla="*/ 317771 h 1126566"/>
              <a:gd name="connsiteX119" fmla="*/ 11018562 w 12192000"/>
              <a:gd name="connsiteY119" fmla="*/ 316991 h 1126566"/>
              <a:gd name="connsiteX120" fmla="*/ 11059692 w 12192000"/>
              <a:gd name="connsiteY120" fmla="*/ 319983 h 1126566"/>
              <a:gd name="connsiteX121" fmla="*/ 11160371 w 12192000"/>
              <a:gd name="connsiteY121" fmla="*/ 308440 h 1126566"/>
              <a:gd name="connsiteX122" fmla="*/ 11178386 w 12192000"/>
              <a:gd name="connsiteY122" fmla="*/ 299490 h 1126566"/>
              <a:gd name="connsiteX123" fmla="*/ 11192494 w 12192000"/>
              <a:gd name="connsiteY123" fmla="*/ 296221 h 1126566"/>
              <a:gd name="connsiteX124" fmla="*/ 11199770 w 12192000"/>
              <a:gd name="connsiteY124" fmla="*/ 299772 h 1126566"/>
              <a:gd name="connsiteX125" fmla="*/ 11217258 w 12192000"/>
              <a:gd name="connsiteY125" fmla="*/ 293681 h 1126566"/>
              <a:gd name="connsiteX126" fmla="*/ 11245798 w 12192000"/>
              <a:gd name="connsiteY126" fmla="*/ 292170 h 1126566"/>
              <a:gd name="connsiteX127" fmla="*/ 11255992 w 12192000"/>
              <a:gd name="connsiteY127" fmla="*/ 291919 h 1126566"/>
              <a:gd name="connsiteX128" fmla="*/ 11264859 w 12192000"/>
              <a:gd name="connsiteY128" fmla="*/ 293937 h 1126566"/>
              <a:gd name="connsiteX129" fmla="*/ 11276151 w 12192000"/>
              <a:gd name="connsiteY129" fmla="*/ 293070 h 1126566"/>
              <a:gd name="connsiteX130" fmla="*/ 11279850 w 12192000"/>
              <a:gd name="connsiteY130" fmla="*/ 291330 h 1126566"/>
              <a:gd name="connsiteX131" fmla="*/ 11290818 w 12192000"/>
              <a:gd name="connsiteY131" fmla="*/ 291060 h 1126566"/>
              <a:gd name="connsiteX132" fmla="*/ 11296248 w 12192000"/>
              <a:gd name="connsiteY132" fmla="*/ 290163 h 1126566"/>
              <a:gd name="connsiteX133" fmla="*/ 11301652 w 12192000"/>
              <a:gd name="connsiteY133" fmla="*/ 290324 h 1126566"/>
              <a:gd name="connsiteX134" fmla="*/ 11339114 w 12192000"/>
              <a:gd name="connsiteY134" fmla="*/ 288153 h 1126566"/>
              <a:gd name="connsiteX135" fmla="*/ 11345146 w 12192000"/>
              <a:gd name="connsiteY135" fmla="*/ 290802 h 1126566"/>
              <a:gd name="connsiteX136" fmla="*/ 11400126 w 12192000"/>
              <a:gd name="connsiteY136" fmla="*/ 292287 h 1126566"/>
              <a:gd name="connsiteX137" fmla="*/ 11400420 w 12192000"/>
              <a:gd name="connsiteY137" fmla="*/ 293758 h 1126566"/>
              <a:gd name="connsiteX138" fmla="*/ 11413889 w 12192000"/>
              <a:gd name="connsiteY138" fmla="*/ 300516 h 1126566"/>
              <a:gd name="connsiteX139" fmla="*/ 11440688 w 12192000"/>
              <a:gd name="connsiteY139" fmla="*/ 310121 h 1126566"/>
              <a:gd name="connsiteX140" fmla="*/ 11496733 w 12192000"/>
              <a:gd name="connsiteY140" fmla="*/ 350225 h 1126566"/>
              <a:gd name="connsiteX141" fmla="*/ 11554005 w 12192000"/>
              <a:gd name="connsiteY141" fmla="*/ 351933 h 1126566"/>
              <a:gd name="connsiteX142" fmla="*/ 11565304 w 12192000"/>
              <a:gd name="connsiteY142" fmla="*/ 353069 h 1126566"/>
              <a:gd name="connsiteX143" fmla="*/ 11565435 w 12192000"/>
              <a:gd name="connsiteY143" fmla="*/ 353419 h 1126566"/>
              <a:gd name="connsiteX144" fmla="*/ 11577168 w 12192000"/>
              <a:gd name="connsiteY144" fmla="*/ 355270 h 1126566"/>
              <a:gd name="connsiteX145" fmla="*/ 11607823 w 12192000"/>
              <a:gd name="connsiteY145" fmla="*/ 357347 h 1126566"/>
              <a:gd name="connsiteX146" fmla="*/ 11664276 w 12192000"/>
              <a:gd name="connsiteY146" fmla="*/ 386951 h 1126566"/>
              <a:gd name="connsiteX147" fmla="*/ 11786197 w 12192000"/>
              <a:gd name="connsiteY147" fmla="*/ 477948 h 1126566"/>
              <a:gd name="connsiteX148" fmla="*/ 11866598 w 12192000"/>
              <a:gd name="connsiteY148" fmla="*/ 486803 h 1126566"/>
              <a:gd name="connsiteX149" fmla="*/ 11916744 w 12192000"/>
              <a:gd name="connsiteY149" fmla="*/ 502917 h 1126566"/>
              <a:gd name="connsiteX150" fmla="*/ 11949248 w 12192000"/>
              <a:gd name="connsiteY150" fmla="*/ 518881 h 1126566"/>
              <a:gd name="connsiteX151" fmla="*/ 11951002 w 12192000"/>
              <a:gd name="connsiteY151" fmla="*/ 518735 h 1126566"/>
              <a:gd name="connsiteX152" fmla="*/ 12026007 w 12192000"/>
              <a:gd name="connsiteY152" fmla="*/ 534384 h 1126566"/>
              <a:gd name="connsiteX153" fmla="*/ 12035188 w 12192000"/>
              <a:gd name="connsiteY153" fmla="*/ 529609 h 1126566"/>
              <a:gd name="connsiteX154" fmla="*/ 12115225 w 12192000"/>
              <a:gd name="connsiteY154" fmla="*/ 561895 h 1126566"/>
              <a:gd name="connsiteX155" fmla="*/ 12191636 w 12192000"/>
              <a:gd name="connsiteY155" fmla="*/ 558318 h 1126566"/>
              <a:gd name="connsiteX156" fmla="*/ 12192000 w 12192000"/>
              <a:gd name="connsiteY156" fmla="*/ 558295 h 1126566"/>
              <a:gd name="connsiteX157" fmla="*/ 12192000 w 12192000"/>
              <a:gd name="connsiteY157" fmla="*/ 1126566 h 1126566"/>
              <a:gd name="connsiteX158" fmla="*/ 0 w 12192000"/>
              <a:gd name="connsiteY158" fmla="*/ 1126566 h 1126566"/>
              <a:gd name="connsiteX159" fmla="*/ 0 w 12192000"/>
              <a:gd name="connsiteY159" fmla="*/ 401922 h 1126566"/>
              <a:gd name="connsiteX160" fmla="*/ 25242 w 12192000"/>
              <a:gd name="connsiteY160" fmla="*/ 388862 h 1126566"/>
              <a:gd name="connsiteX161" fmla="*/ 96922 w 12192000"/>
              <a:gd name="connsiteY161" fmla="*/ 357381 h 1126566"/>
              <a:gd name="connsiteX162" fmla="*/ 164580 w 12192000"/>
              <a:gd name="connsiteY162" fmla="*/ 322443 h 1126566"/>
              <a:gd name="connsiteX163" fmla="*/ 258712 w 12192000"/>
              <a:gd name="connsiteY163" fmla="*/ 286531 h 1126566"/>
              <a:gd name="connsiteX164" fmla="*/ 316354 w 12192000"/>
              <a:gd name="connsiteY164" fmla="*/ 238529 h 1126566"/>
              <a:gd name="connsiteX165" fmla="*/ 328834 w 12192000"/>
              <a:gd name="connsiteY165" fmla="*/ 240963 h 1126566"/>
              <a:gd name="connsiteX166" fmla="*/ 383414 w 12192000"/>
              <a:gd name="connsiteY166" fmla="*/ 221196 h 1126566"/>
              <a:gd name="connsiteX167" fmla="*/ 537708 w 12192000"/>
              <a:gd name="connsiteY167" fmla="*/ 119020 h 1126566"/>
              <a:gd name="connsiteX168" fmla="*/ 653257 w 12192000"/>
              <a:gd name="connsiteY168" fmla="*/ 91372 h 1126566"/>
              <a:gd name="connsiteX169" fmla="*/ 763197 w 12192000"/>
              <a:gd name="connsiteY169" fmla="*/ 59356 h 1126566"/>
              <a:gd name="connsiteX170" fmla="*/ 778208 w 12192000"/>
              <a:gd name="connsiteY170" fmla="*/ 63801 h 1126566"/>
              <a:gd name="connsiteX171" fmla="*/ 784725 w 12192000"/>
              <a:gd name="connsiteY171" fmla="*/ 62505 h 1126566"/>
              <a:gd name="connsiteX172" fmla="*/ 785400 w 12192000"/>
              <a:gd name="connsiteY172" fmla="*/ 62796 h 1126566"/>
              <a:gd name="connsiteX173" fmla="*/ 786774 w 12192000"/>
              <a:gd name="connsiteY173" fmla="*/ 62098 h 1126566"/>
              <a:gd name="connsiteX174" fmla="*/ 852003 w 12192000"/>
              <a:gd name="connsiteY174" fmla="*/ 61064 h 1126566"/>
              <a:gd name="connsiteX175" fmla="*/ 870719 w 12192000"/>
              <a:gd name="connsiteY175" fmla="*/ 47209 h 1126566"/>
              <a:gd name="connsiteX176" fmla="*/ 883786 w 12192000"/>
              <a:gd name="connsiteY176" fmla="*/ 45814 h 1126566"/>
              <a:gd name="connsiteX177" fmla="*/ 886400 w 12192000"/>
              <a:gd name="connsiteY177" fmla="*/ 43909 h 1126566"/>
              <a:gd name="connsiteX178" fmla="*/ 893881 w 12192000"/>
              <a:gd name="connsiteY178" fmla="*/ 40197 h 1126566"/>
              <a:gd name="connsiteX179" fmla="*/ 886282 w 12192000"/>
              <a:gd name="connsiteY179" fmla="*/ 36610 h 1126566"/>
              <a:gd name="connsiteX180" fmla="*/ 950274 w 12192000"/>
              <a:gd name="connsiteY180" fmla="*/ 20111 h 1126566"/>
              <a:gd name="connsiteX181" fmla="*/ 988432 w 12192000"/>
              <a:gd name="connsiteY181" fmla="*/ 24039 h 1126566"/>
              <a:gd name="connsiteX182" fmla="*/ 1048223 w 12192000"/>
              <a:gd name="connsiteY182" fmla="*/ 19791 h 1126566"/>
              <a:gd name="connsiteX183" fmla="*/ 1177886 w 12192000"/>
              <a:gd name="connsiteY183" fmla="*/ 30728 h 1126566"/>
              <a:gd name="connsiteX184" fmla="*/ 1305018 w 12192000"/>
              <a:gd name="connsiteY184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8996241 w 12192000"/>
              <a:gd name="connsiteY89" fmla="*/ 655221 h 1126566"/>
              <a:gd name="connsiteX90" fmla="*/ 9092152 w 12192000"/>
              <a:gd name="connsiteY90" fmla="*/ 609097 h 1126566"/>
              <a:gd name="connsiteX91" fmla="*/ 9156546 w 12192000"/>
              <a:gd name="connsiteY91" fmla="*/ 585468 h 1126566"/>
              <a:gd name="connsiteX92" fmla="*/ 9194830 w 12192000"/>
              <a:gd name="connsiteY92" fmla="*/ 571148 h 1126566"/>
              <a:gd name="connsiteX93" fmla="*/ 9314188 w 12192000"/>
              <a:gd name="connsiteY93" fmla="*/ 547301 h 1126566"/>
              <a:gd name="connsiteX94" fmla="*/ 9505176 w 12192000"/>
              <a:gd name="connsiteY94" fmla="*/ 542666 h 1126566"/>
              <a:gd name="connsiteX95" fmla="*/ 9581851 w 12192000"/>
              <a:gd name="connsiteY95" fmla="*/ 530976 h 1126566"/>
              <a:gd name="connsiteX96" fmla="*/ 9662056 w 12192000"/>
              <a:gd name="connsiteY96" fmla="*/ 524035 h 1126566"/>
              <a:gd name="connsiteX97" fmla="*/ 9724197 w 12192000"/>
              <a:gd name="connsiteY97" fmla="*/ 528337 h 1126566"/>
              <a:gd name="connsiteX98" fmla="*/ 9837846 w 12192000"/>
              <a:gd name="connsiteY98" fmla="*/ 492977 h 1126566"/>
              <a:gd name="connsiteX99" fmla="*/ 9917440 w 12192000"/>
              <a:gd name="connsiteY99" fmla="*/ 459605 h 1126566"/>
              <a:gd name="connsiteX100" fmla="*/ 9918439 w 12192000"/>
              <a:gd name="connsiteY100" fmla="*/ 453114 h 1126566"/>
              <a:gd name="connsiteX101" fmla="*/ 9953039 w 12192000"/>
              <a:gd name="connsiteY101" fmla="*/ 452486 h 1126566"/>
              <a:gd name="connsiteX102" fmla="*/ 9988183 w 12192000"/>
              <a:gd name="connsiteY102" fmla="*/ 448079 h 1126566"/>
              <a:gd name="connsiteX103" fmla="*/ 9991965 w 12192000"/>
              <a:gd name="connsiteY103" fmla="*/ 435969 h 1126566"/>
              <a:gd name="connsiteX104" fmla="*/ 9986932 w 12192000"/>
              <a:gd name="connsiteY104" fmla="*/ 431168 h 1126566"/>
              <a:gd name="connsiteX105" fmla="*/ 9996190 w 12192000"/>
              <a:gd name="connsiteY105" fmla="*/ 429066 h 1126566"/>
              <a:gd name="connsiteX106" fmla="*/ 9999786 w 12192000"/>
              <a:gd name="connsiteY106" fmla="*/ 427758 h 1126566"/>
              <a:gd name="connsiteX107" fmla="*/ 10012936 w 12192000"/>
              <a:gd name="connsiteY107" fmla="*/ 428884 h 1126566"/>
              <a:gd name="connsiteX108" fmla="*/ 10102484 w 12192000"/>
              <a:gd name="connsiteY108" fmla="*/ 441324 h 1126566"/>
              <a:gd name="connsiteX109" fmla="*/ 10199200 w 12192000"/>
              <a:gd name="connsiteY109" fmla="*/ 438197 h 1126566"/>
              <a:gd name="connsiteX110" fmla="*/ 10245648 w 12192000"/>
              <a:gd name="connsiteY110" fmla="*/ 438831 h 1126566"/>
              <a:gd name="connsiteX111" fmla="*/ 10369590 w 12192000"/>
              <a:gd name="connsiteY111" fmla="*/ 423377 h 1126566"/>
              <a:gd name="connsiteX112" fmla="*/ 10575777 w 12192000"/>
              <a:gd name="connsiteY112" fmla="*/ 355859 h 1126566"/>
              <a:gd name="connsiteX113" fmla="*/ 10638984 w 12192000"/>
              <a:gd name="connsiteY113" fmla="*/ 347416 h 1126566"/>
              <a:gd name="connsiteX114" fmla="*/ 10668356 w 12192000"/>
              <a:gd name="connsiteY114" fmla="*/ 340612 h 1126566"/>
              <a:gd name="connsiteX115" fmla="*/ 10732175 w 12192000"/>
              <a:gd name="connsiteY115" fmla="*/ 317549 h 1126566"/>
              <a:gd name="connsiteX116" fmla="*/ 10862886 w 12192000"/>
              <a:gd name="connsiteY116" fmla="*/ 313438 h 1126566"/>
              <a:gd name="connsiteX117" fmla="*/ 10963063 w 12192000"/>
              <a:gd name="connsiteY117" fmla="*/ 317771 h 1126566"/>
              <a:gd name="connsiteX118" fmla="*/ 11018562 w 12192000"/>
              <a:gd name="connsiteY118" fmla="*/ 316991 h 1126566"/>
              <a:gd name="connsiteX119" fmla="*/ 11059692 w 12192000"/>
              <a:gd name="connsiteY119" fmla="*/ 319983 h 1126566"/>
              <a:gd name="connsiteX120" fmla="*/ 11160371 w 12192000"/>
              <a:gd name="connsiteY120" fmla="*/ 308440 h 1126566"/>
              <a:gd name="connsiteX121" fmla="*/ 11178386 w 12192000"/>
              <a:gd name="connsiteY121" fmla="*/ 299490 h 1126566"/>
              <a:gd name="connsiteX122" fmla="*/ 11192494 w 12192000"/>
              <a:gd name="connsiteY122" fmla="*/ 296221 h 1126566"/>
              <a:gd name="connsiteX123" fmla="*/ 11199770 w 12192000"/>
              <a:gd name="connsiteY123" fmla="*/ 299772 h 1126566"/>
              <a:gd name="connsiteX124" fmla="*/ 11217258 w 12192000"/>
              <a:gd name="connsiteY124" fmla="*/ 293681 h 1126566"/>
              <a:gd name="connsiteX125" fmla="*/ 11245798 w 12192000"/>
              <a:gd name="connsiteY125" fmla="*/ 292170 h 1126566"/>
              <a:gd name="connsiteX126" fmla="*/ 11255992 w 12192000"/>
              <a:gd name="connsiteY126" fmla="*/ 291919 h 1126566"/>
              <a:gd name="connsiteX127" fmla="*/ 11264859 w 12192000"/>
              <a:gd name="connsiteY127" fmla="*/ 293937 h 1126566"/>
              <a:gd name="connsiteX128" fmla="*/ 11276151 w 12192000"/>
              <a:gd name="connsiteY128" fmla="*/ 293070 h 1126566"/>
              <a:gd name="connsiteX129" fmla="*/ 11279850 w 12192000"/>
              <a:gd name="connsiteY129" fmla="*/ 291330 h 1126566"/>
              <a:gd name="connsiteX130" fmla="*/ 11290818 w 12192000"/>
              <a:gd name="connsiteY130" fmla="*/ 291060 h 1126566"/>
              <a:gd name="connsiteX131" fmla="*/ 11296248 w 12192000"/>
              <a:gd name="connsiteY131" fmla="*/ 290163 h 1126566"/>
              <a:gd name="connsiteX132" fmla="*/ 11301652 w 12192000"/>
              <a:gd name="connsiteY132" fmla="*/ 290324 h 1126566"/>
              <a:gd name="connsiteX133" fmla="*/ 11339114 w 12192000"/>
              <a:gd name="connsiteY133" fmla="*/ 288153 h 1126566"/>
              <a:gd name="connsiteX134" fmla="*/ 11345146 w 12192000"/>
              <a:gd name="connsiteY134" fmla="*/ 290802 h 1126566"/>
              <a:gd name="connsiteX135" fmla="*/ 11400126 w 12192000"/>
              <a:gd name="connsiteY135" fmla="*/ 292287 h 1126566"/>
              <a:gd name="connsiteX136" fmla="*/ 11400420 w 12192000"/>
              <a:gd name="connsiteY136" fmla="*/ 293758 h 1126566"/>
              <a:gd name="connsiteX137" fmla="*/ 11413889 w 12192000"/>
              <a:gd name="connsiteY137" fmla="*/ 300516 h 1126566"/>
              <a:gd name="connsiteX138" fmla="*/ 11440688 w 12192000"/>
              <a:gd name="connsiteY138" fmla="*/ 310121 h 1126566"/>
              <a:gd name="connsiteX139" fmla="*/ 11496733 w 12192000"/>
              <a:gd name="connsiteY139" fmla="*/ 350225 h 1126566"/>
              <a:gd name="connsiteX140" fmla="*/ 11554005 w 12192000"/>
              <a:gd name="connsiteY140" fmla="*/ 351933 h 1126566"/>
              <a:gd name="connsiteX141" fmla="*/ 11565304 w 12192000"/>
              <a:gd name="connsiteY141" fmla="*/ 353069 h 1126566"/>
              <a:gd name="connsiteX142" fmla="*/ 11565435 w 12192000"/>
              <a:gd name="connsiteY142" fmla="*/ 353419 h 1126566"/>
              <a:gd name="connsiteX143" fmla="*/ 11577168 w 12192000"/>
              <a:gd name="connsiteY143" fmla="*/ 355270 h 1126566"/>
              <a:gd name="connsiteX144" fmla="*/ 11607823 w 12192000"/>
              <a:gd name="connsiteY144" fmla="*/ 357347 h 1126566"/>
              <a:gd name="connsiteX145" fmla="*/ 11664276 w 12192000"/>
              <a:gd name="connsiteY145" fmla="*/ 386951 h 1126566"/>
              <a:gd name="connsiteX146" fmla="*/ 11786197 w 12192000"/>
              <a:gd name="connsiteY146" fmla="*/ 477948 h 1126566"/>
              <a:gd name="connsiteX147" fmla="*/ 11866598 w 12192000"/>
              <a:gd name="connsiteY147" fmla="*/ 486803 h 1126566"/>
              <a:gd name="connsiteX148" fmla="*/ 11916744 w 12192000"/>
              <a:gd name="connsiteY148" fmla="*/ 502917 h 1126566"/>
              <a:gd name="connsiteX149" fmla="*/ 11949248 w 12192000"/>
              <a:gd name="connsiteY149" fmla="*/ 518881 h 1126566"/>
              <a:gd name="connsiteX150" fmla="*/ 11951002 w 12192000"/>
              <a:gd name="connsiteY150" fmla="*/ 518735 h 1126566"/>
              <a:gd name="connsiteX151" fmla="*/ 12026007 w 12192000"/>
              <a:gd name="connsiteY151" fmla="*/ 534384 h 1126566"/>
              <a:gd name="connsiteX152" fmla="*/ 12035188 w 12192000"/>
              <a:gd name="connsiteY152" fmla="*/ 529609 h 1126566"/>
              <a:gd name="connsiteX153" fmla="*/ 12115225 w 12192000"/>
              <a:gd name="connsiteY153" fmla="*/ 561895 h 1126566"/>
              <a:gd name="connsiteX154" fmla="*/ 12191636 w 12192000"/>
              <a:gd name="connsiteY154" fmla="*/ 558318 h 1126566"/>
              <a:gd name="connsiteX155" fmla="*/ 12192000 w 12192000"/>
              <a:gd name="connsiteY155" fmla="*/ 558295 h 1126566"/>
              <a:gd name="connsiteX156" fmla="*/ 12192000 w 12192000"/>
              <a:gd name="connsiteY156" fmla="*/ 1126566 h 1126566"/>
              <a:gd name="connsiteX157" fmla="*/ 0 w 12192000"/>
              <a:gd name="connsiteY157" fmla="*/ 1126566 h 1126566"/>
              <a:gd name="connsiteX158" fmla="*/ 0 w 12192000"/>
              <a:gd name="connsiteY158" fmla="*/ 401922 h 1126566"/>
              <a:gd name="connsiteX159" fmla="*/ 25242 w 12192000"/>
              <a:gd name="connsiteY159" fmla="*/ 388862 h 1126566"/>
              <a:gd name="connsiteX160" fmla="*/ 96922 w 12192000"/>
              <a:gd name="connsiteY160" fmla="*/ 357381 h 1126566"/>
              <a:gd name="connsiteX161" fmla="*/ 164580 w 12192000"/>
              <a:gd name="connsiteY161" fmla="*/ 322443 h 1126566"/>
              <a:gd name="connsiteX162" fmla="*/ 258712 w 12192000"/>
              <a:gd name="connsiteY162" fmla="*/ 286531 h 1126566"/>
              <a:gd name="connsiteX163" fmla="*/ 316354 w 12192000"/>
              <a:gd name="connsiteY163" fmla="*/ 238529 h 1126566"/>
              <a:gd name="connsiteX164" fmla="*/ 328834 w 12192000"/>
              <a:gd name="connsiteY164" fmla="*/ 240963 h 1126566"/>
              <a:gd name="connsiteX165" fmla="*/ 383414 w 12192000"/>
              <a:gd name="connsiteY165" fmla="*/ 221196 h 1126566"/>
              <a:gd name="connsiteX166" fmla="*/ 537708 w 12192000"/>
              <a:gd name="connsiteY166" fmla="*/ 119020 h 1126566"/>
              <a:gd name="connsiteX167" fmla="*/ 653257 w 12192000"/>
              <a:gd name="connsiteY167" fmla="*/ 91372 h 1126566"/>
              <a:gd name="connsiteX168" fmla="*/ 763197 w 12192000"/>
              <a:gd name="connsiteY168" fmla="*/ 59356 h 1126566"/>
              <a:gd name="connsiteX169" fmla="*/ 778208 w 12192000"/>
              <a:gd name="connsiteY169" fmla="*/ 63801 h 1126566"/>
              <a:gd name="connsiteX170" fmla="*/ 784725 w 12192000"/>
              <a:gd name="connsiteY170" fmla="*/ 62505 h 1126566"/>
              <a:gd name="connsiteX171" fmla="*/ 785400 w 12192000"/>
              <a:gd name="connsiteY171" fmla="*/ 62796 h 1126566"/>
              <a:gd name="connsiteX172" fmla="*/ 786774 w 12192000"/>
              <a:gd name="connsiteY172" fmla="*/ 62098 h 1126566"/>
              <a:gd name="connsiteX173" fmla="*/ 852003 w 12192000"/>
              <a:gd name="connsiteY173" fmla="*/ 61064 h 1126566"/>
              <a:gd name="connsiteX174" fmla="*/ 870719 w 12192000"/>
              <a:gd name="connsiteY174" fmla="*/ 47209 h 1126566"/>
              <a:gd name="connsiteX175" fmla="*/ 883786 w 12192000"/>
              <a:gd name="connsiteY175" fmla="*/ 45814 h 1126566"/>
              <a:gd name="connsiteX176" fmla="*/ 886400 w 12192000"/>
              <a:gd name="connsiteY176" fmla="*/ 43909 h 1126566"/>
              <a:gd name="connsiteX177" fmla="*/ 893881 w 12192000"/>
              <a:gd name="connsiteY177" fmla="*/ 40197 h 1126566"/>
              <a:gd name="connsiteX178" fmla="*/ 886282 w 12192000"/>
              <a:gd name="connsiteY178" fmla="*/ 36610 h 1126566"/>
              <a:gd name="connsiteX179" fmla="*/ 950274 w 12192000"/>
              <a:gd name="connsiteY179" fmla="*/ 20111 h 1126566"/>
              <a:gd name="connsiteX180" fmla="*/ 988432 w 12192000"/>
              <a:gd name="connsiteY180" fmla="*/ 24039 h 1126566"/>
              <a:gd name="connsiteX181" fmla="*/ 1048223 w 12192000"/>
              <a:gd name="connsiteY181" fmla="*/ 19791 h 1126566"/>
              <a:gd name="connsiteX182" fmla="*/ 1177886 w 12192000"/>
              <a:gd name="connsiteY182" fmla="*/ 30728 h 1126566"/>
              <a:gd name="connsiteX183" fmla="*/ 1305018 w 12192000"/>
              <a:gd name="connsiteY18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8977191 w 12192000"/>
              <a:gd name="connsiteY89" fmla="*/ 697131 h 1126566"/>
              <a:gd name="connsiteX90" fmla="*/ 9092152 w 12192000"/>
              <a:gd name="connsiteY90" fmla="*/ 609097 h 1126566"/>
              <a:gd name="connsiteX91" fmla="*/ 9156546 w 12192000"/>
              <a:gd name="connsiteY91" fmla="*/ 585468 h 1126566"/>
              <a:gd name="connsiteX92" fmla="*/ 9194830 w 12192000"/>
              <a:gd name="connsiteY92" fmla="*/ 571148 h 1126566"/>
              <a:gd name="connsiteX93" fmla="*/ 9314188 w 12192000"/>
              <a:gd name="connsiteY93" fmla="*/ 547301 h 1126566"/>
              <a:gd name="connsiteX94" fmla="*/ 9505176 w 12192000"/>
              <a:gd name="connsiteY94" fmla="*/ 542666 h 1126566"/>
              <a:gd name="connsiteX95" fmla="*/ 9581851 w 12192000"/>
              <a:gd name="connsiteY95" fmla="*/ 530976 h 1126566"/>
              <a:gd name="connsiteX96" fmla="*/ 9662056 w 12192000"/>
              <a:gd name="connsiteY96" fmla="*/ 524035 h 1126566"/>
              <a:gd name="connsiteX97" fmla="*/ 9724197 w 12192000"/>
              <a:gd name="connsiteY97" fmla="*/ 528337 h 1126566"/>
              <a:gd name="connsiteX98" fmla="*/ 9837846 w 12192000"/>
              <a:gd name="connsiteY98" fmla="*/ 492977 h 1126566"/>
              <a:gd name="connsiteX99" fmla="*/ 9917440 w 12192000"/>
              <a:gd name="connsiteY99" fmla="*/ 459605 h 1126566"/>
              <a:gd name="connsiteX100" fmla="*/ 9918439 w 12192000"/>
              <a:gd name="connsiteY100" fmla="*/ 453114 h 1126566"/>
              <a:gd name="connsiteX101" fmla="*/ 9953039 w 12192000"/>
              <a:gd name="connsiteY101" fmla="*/ 452486 h 1126566"/>
              <a:gd name="connsiteX102" fmla="*/ 9988183 w 12192000"/>
              <a:gd name="connsiteY102" fmla="*/ 448079 h 1126566"/>
              <a:gd name="connsiteX103" fmla="*/ 9991965 w 12192000"/>
              <a:gd name="connsiteY103" fmla="*/ 435969 h 1126566"/>
              <a:gd name="connsiteX104" fmla="*/ 9986932 w 12192000"/>
              <a:gd name="connsiteY104" fmla="*/ 431168 h 1126566"/>
              <a:gd name="connsiteX105" fmla="*/ 9996190 w 12192000"/>
              <a:gd name="connsiteY105" fmla="*/ 429066 h 1126566"/>
              <a:gd name="connsiteX106" fmla="*/ 9999786 w 12192000"/>
              <a:gd name="connsiteY106" fmla="*/ 427758 h 1126566"/>
              <a:gd name="connsiteX107" fmla="*/ 10012936 w 12192000"/>
              <a:gd name="connsiteY107" fmla="*/ 428884 h 1126566"/>
              <a:gd name="connsiteX108" fmla="*/ 10102484 w 12192000"/>
              <a:gd name="connsiteY108" fmla="*/ 441324 h 1126566"/>
              <a:gd name="connsiteX109" fmla="*/ 10199200 w 12192000"/>
              <a:gd name="connsiteY109" fmla="*/ 438197 h 1126566"/>
              <a:gd name="connsiteX110" fmla="*/ 10245648 w 12192000"/>
              <a:gd name="connsiteY110" fmla="*/ 438831 h 1126566"/>
              <a:gd name="connsiteX111" fmla="*/ 10369590 w 12192000"/>
              <a:gd name="connsiteY111" fmla="*/ 423377 h 1126566"/>
              <a:gd name="connsiteX112" fmla="*/ 10575777 w 12192000"/>
              <a:gd name="connsiteY112" fmla="*/ 355859 h 1126566"/>
              <a:gd name="connsiteX113" fmla="*/ 10638984 w 12192000"/>
              <a:gd name="connsiteY113" fmla="*/ 347416 h 1126566"/>
              <a:gd name="connsiteX114" fmla="*/ 10668356 w 12192000"/>
              <a:gd name="connsiteY114" fmla="*/ 340612 h 1126566"/>
              <a:gd name="connsiteX115" fmla="*/ 10732175 w 12192000"/>
              <a:gd name="connsiteY115" fmla="*/ 317549 h 1126566"/>
              <a:gd name="connsiteX116" fmla="*/ 10862886 w 12192000"/>
              <a:gd name="connsiteY116" fmla="*/ 313438 h 1126566"/>
              <a:gd name="connsiteX117" fmla="*/ 10963063 w 12192000"/>
              <a:gd name="connsiteY117" fmla="*/ 317771 h 1126566"/>
              <a:gd name="connsiteX118" fmla="*/ 11018562 w 12192000"/>
              <a:gd name="connsiteY118" fmla="*/ 316991 h 1126566"/>
              <a:gd name="connsiteX119" fmla="*/ 11059692 w 12192000"/>
              <a:gd name="connsiteY119" fmla="*/ 319983 h 1126566"/>
              <a:gd name="connsiteX120" fmla="*/ 11160371 w 12192000"/>
              <a:gd name="connsiteY120" fmla="*/ 308440 h 1126566"/>
              <a:gd name="connsiteX121" fmla="*/ 11178386 w 12192000"/>
              <a:gd name="connsiteY121" fmla="*/ 299490 h 1126566"/>
              <a:gd name="connsiteX122" fmla="*/ 11192494 w 12192000"/>
              <a:gd name="connsiteY122" fmla="*/ 296221 h 1126566"/>
              <a:gd name="connsiteX123" fmla="*/ 11199770 w 12192000"/>
              <a:gd name="connsiteY123" fmla="*/ 299772 h 1126566"/>
              <a:gd name="connsiteX124" fmla="*/ 11217258 w 12192000"/>
              <a:gd name="connsiteY124" fmla="*/ 293681 h 1126566"/>
              <a:gd name="connsiteX125" fmla="*/ 11245798 w 12192000"/>
              <a:gd name="connsiteY125" fmla="*/ 292170 h 1126566"/>
              <a:gd name="connsiteX126" fmla="*/ 11255992 w 12192000"/>
              <a:gd name="connsiteY126" fmla="*/ 291919 h 1126566"/>
              <a:gd name="connsiteX127" fmla="*/ 11264859 w 12192000"/>
              <a:gd name="connsiteY127" fmla="*/ 293937 h 1126566"/>
              <a:gd name="connsiteX128" fmla="*/ 11276151 w 12192000"/>
              <a:gd name="connsiteY128" fmla="*/ 293070 h 1126566"/>
              <a:gd name="connsiteX129" fmla="*/ 11279850 w 12192000"/>
              <a:gd name="connsiteY129" fmla="*/ 291330 h 1126566"/>
              <a:gd name="connsiteX130" fmla="*/ 11290818 w 12192000"/>
              <a:gd name="connsiteY130" fmla="*/ 291060 h 1126566"/>
              <a:gd name="connsiteX131" fmla="*/ 11296248 w 12192000"/>
              <a:gd name="connsiteY131" fmla="*/ 290163 h 1126566"/>
              <a:gd name="connsiteX132" fmla="*/ 11301652 w 12192000"/>
              <a:gd name="connsiteY132" fmla="*/ 290324 h 1126566"/>
              <a:gd name="connsiteX133" fmla="*/ 11339114 w 12192000"/>
              <a:gd name="connsiteY133" fmla="*/ 288153 h 1126566"/>
              <a:gd name="connsiteX134" fmla="*/ 11345146 w 12192000"/>
              <a:gd name="connsiteY134" fmla="*/ 290802 h 1126566"/>
              <a:gd name="connsiteX135" fmla="*/ 11400126 w 12192000"/>
              <a:gd name="connsiteY135" fmla="*/ 292287 h 1126566"/>
              <a:gd name="connsiteX136" fmla="*/ 11400420 w 12192000"/>
              <a:gd name="connsiteY136" fmla="*/ 293758 h 1126566"/>
              <a:gd name="connsiteX137" fmla="*/ 11413889 w 12192000"/>
              <a:gd name="connsiteY137" fmla="*/ 300516 h 1126566"/>
              <a:gd name="connsiteX138" fmla="*/ 11440688 w 12192000"/>
              <a:gd name="connsiteY138" fmla="*/ 310121 h 1126566"/>
              <a:gd name="connsiteX139" fmla="*/ 11496733 w 12192000"/>
              <a:gd name="connsiteY139" fmla="*/ 350225 h 1126566"/>
              <a:gd name="connsiteX140" fmla="*/ 11554005 w 12192000"/>
              <a:gd name="connsiteY140" fmla="*/ 351933 h 1126566"/>
              <a:gd name="connsiteX141" fmla="*/ 11565304 w 12192000"/>
              <a:gd name="connsiteY141" fmla="*/ 353069 h 1126566"/>
              <a:gd name="connsiteX142" fmla="*/ 11565435 w 12192000"/>
              <a:gd name="connsiteY142" fmla="*/ 353419 h 1126566"/>
              <a:gd name="connsiteX143" fmla="*/ 11577168 w 12192000"/>
              <a:gd name="connsiteY143" fmla="*/ 355270 h 1126566"/>
              <a:gd name="connsiteX144" fmla="*/ 11607823 w 12192000"/>
              <a:gd name="connsiteY144" fmla="*/ 357347 h 1126566"/>
              <a:gd name="connsiteX145" fmla="*/ 11664276 w 12192000"/>
              <a:gd name="connsiteY145" fmla="*/ 386951 h 1126566"/>
              <a:gd name="connsiteX146" fmla="*/ 11786197 w 12192000"/>
              <a:gd name="connsiteY146" fmla="*/ 477948 h 1126566"/>
              <a:gd name="connsiteX147" fmla="*/ 11866598 w 12192000"/>
              <a:gd name="connsiteY147" fmla="*/ 486803 h 1126566"/>
              <a:gd name="connsiteX148" fmla="*/ 11916744 w 12192000"/>
              <a:gd name="connsiteY148" fmla="*/ 502917 h 1126566"/>
              <a:gd name="connsiteX149" fmla="*/ 11949248 w 12192000"/>
              <a:gd name="connsiteY149" fmla="*/ 518881 h 1126566"/>
              <a:gd name="connsiteX150" fmla="*/ 11951002 w 12192000"/>
              <a:gd name="connsiteY150" fmla="*/ 518735 h 1126566"/>
              <a:gd name="connsiteX151" fmla="*/ 12026007 w 12192000"/>
              <a:gd name="connsiteY151" fmla="*/ 534384 h 1126566"/>
              <a:gd name="connsiteX152" fmla="*/ 12035188 w 12192000"/>
              <a:gd name="connsiteY152" fmla="*/ 529609 h 1126566"/>
              <a:gd name="connsiteX153" fmla="*/ 12115225 w 12192000"/>
              <a:gd name="connsiteY153" fmla="*/ 561895 h 1126566"/>
              <a:gd name="connsiteX154" fmla="*/ 12191636 w 12192000"/>
              <a:gd name="connsiteY154" fmla="*/ 558318 h 1126566"/>
              <a:gd name="connsiteX155" fmla="*/ 12192000 w 12192000"/>
              <a:gd name="connsiteY155" fmla="*/ 558295 h 1126566"/>
              <a:gd name="connsiteX156" fmla="*/ 12192000 w 12192000"/>
              <a:gd name="connsiteY156" fmla="*/ 1126566 h 1126566"/>
              <a:gd name="connsiteX157" fmla="*/ 0 w 12192000"/>
              <a:gd name="connsiteY157" fmla="*/ 1126566 h 1126566"/>
              <a:gd name="connsiteX158" fmla="*/ 0 w 12192000"/>
              <a:gd name="connsiteY158" fmla="*/ 401922 h 1126566"/>
              <a:gd name="connsiteX159" fmla="*/ 25242 w 12192000"/>
              <a:gd name="connsiteY159" fmla="*/ 388862 h 1126566"/>
              <a:gd name="connsiteX160" fmla="*/ 96922 w 12192000"/>
              <a:gd name="connsiteY160" fmla="*/ 357381 h 1126566"/>
              <a:gd name="connsiteX161" fmla="*/ 164580 w 12192000"/>
              <a:gd name="connsiteY161" fmla="*/ 322443 h 1126566"/>
              <a:gd name="connsiteX162" fmla="*/ 258712 w 12192000"/>
              <a:gd name="connsiteY162" fmla="*/ 286531 h 1126566"/>
              <a:gd name="connsiteX163" fmla="*/ 316354 w 12192000"/>
              <a:gd name="connsiteY163" fmla="*/ 238529 h 1126566"/>
              <a:gd name="connsiteX164" fmla="*/ 328834 w 12192000"/>
              <a:gd name="connsiteY164" fmla="*/ 240963 h 1126566"/>
              <a:gd name="connsiteX165" fmla="*/ 383414 w 12192000"/>
              <a:gd name="connsiteY165" fmla="*/ 221196 h 1126566"/>
              <a:gd name="connsiteX166" fmla="*/ 537708 w 12192000"/>
              <a:gd name="connsiteY166" fmla="*/ 119020 h 1126566"/>
              <a:gd name="connsiteX167" fmla="*/ 653257 w 12192000"/>
              <a:gd name="connsiteY167" fmla="*/ 91372 h 1126566"/>
              <a:gd name="connsiteX168" fmla="*/ 763197 w 12192000"/>
              <a:gd name="connsiteY168" fmla="*/ 59356 h 1126566"/>
              <a:gd name="connsiteX169" fmla="*/ 778208 w 12192000"/>
              <a:gd name="connsiteY169" fmla="*/ 63801 h 1126566"/>
              <a:gd name="connsiteX170" fmla="*/ 784725 w 12192000"/>
              <a:gd name="connsiteY170" fmla="*/ 62505 h 1126566"/>
              <a:gd name="connsiteX171" fmla="*/ 785400 w 12192000"/>
              <a:gd name="connsiteY171" fmla="*/ 62796 h 1126566"/>
              <a:gd name="connsiteX172" fmla="*/ 786774 w 12192000"/>
              <a:gd name="connsiteY172" fmla="*/ 62098 h 1126566"/>
              <a:gd name="connsiteX173" fmla="*/ 852003 w 12192000"/>
              <a:gd name="connsiteY173" fmla="*/ 61064 h 1126566"/>
              <a:gd name="connsiteX174" fmla="*/ 870719 w 12192000"/>
              <a:gd name="connsiteY174" fmla="*/ 47209 h 1126566"/>
              <a:gd name="connsiteX175" fmla="*/ 883786 w 12192000"/>
              <a:gd name="connsiteY175" fmla="*/ 45814 h 1126566"/>
              <a:gd name="connsiteX176" fmla="*/ 886400 w 12192000"/>
              <a:gd name="connsiteY176" fmla="*/ 43909 h 1126566"/>
              <a:gd name="connsiteX177" fmla="*/ 893881 w 12192000"/>
              <a:gd name="connsiteY177" fmla="*/ 40197 h 1126566"/>
              <a:gd name="connsiteX178" fmla="*/ 886282 w 12192000"/>
              <a:gd name="connsiteY178" fmla="*/ 36610 h 1126566"/>
              <a:gd name="connsiteX179" fmla="*/ 950274 w 12192000"/>
              <a:gd name="connsiteY179" fmla="*/ 20111 h 1126566"/>
              <a:gd name="connsiteX180" fmla="*/ 988432 w 12192000"/>
              <a:gd name="connsiteY180" fmla="*/ 24039 h 1126566"/>
              <a:gd name="connsiteX181" fmla="*/ 1048223 w 12192000"/>
              <a:gd name="connsiteY181" fmla="*/ 19791 h 1126566"/>
              <a:gd name="connsiteX182" fmla="*/ 1177886 w 12192000"/>
              <a:gd name="connsiteY182" fmla="*/ 30728 h 1126566"/>
              <a:gd name="connsiteX183" fmla="*/ 1305018 w 12192000"/>
              <a:gd name="connsiteY183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72553 w 12192000"/>
              <a:gd name="connsiteY69" fmla="*/ 32726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9092152 w 12192000"/>
              <a:gd name="connsiteY89" fmla="*/ 609097 h 1126566"/>
              <a:gd name="connsiteX90" fmla="*/ 9156546 w 12192000"/>
              <a:gd name="connsiteY90" fmla="*/ 585468 h 1126566"/>
              <a:gd name="connsiteX91" fmla="*/ 9194830 w 12192000"/>
              <a:gd name="connsiteY91" fmla="*/ 571148 h 1126566"/>
              <a:gd name="connsiteX92" fmla="*/ 9314188 w 12192000"/>
              <a:gd name="connsiteY92" fmla="*/ 547301 h 1126566"/>
              <a:gd name="connsiteX93" fmla="*/ 9505176 w 12192000"/>
              <a:gd name="connsiteY93" fmla="*/ 542666 h 1126566"/>
              <a:gd name="connsiteX94" fmla="*/ 9581851 w 12192000"/>
              <a:gd name="connsiteY94" fmla="*/ 530976 h 1126566"/>
              <a:gd name="connsiteX95" fmla="*/ 9662056 w 12192000"/>
              <a:gd name="connsiteY95" fmla="*/ 524035 h 1126566"/>
              <a:gd name="connsiteX96" fmla="*/ 9724197 w 12192000"/>
              <a:gd name="connsiteY96" fmla="*/ 528337 h 1126566"/>
              <a:gd name="connsiteX97" fmla="*/ 9837846 w 12192000"/>
              <a:gd name="connsiteY97" fmla="*/ 492977 h 1126566"/>
              <a:gd name="connsiteX98" fmla="*/ 9917440 w 12192000"/>
              <a:gd name="connsiteY98" fmla="*/ 459605 h 1126566"/>
              <a:gd name="connsiteX99" fmla="*/ 9918439 w 12192000"/>
              <a:gd name="connsiteY99" fmla="*/ 453114 h 1126566"/>
              <a:gd name="connsiteX100" fmla="*/ 9953039 w 12192000"/>
              <a:gd name="connsiteY100" fmla="*/ 452486 h 1126566"/>
              <a:gd name="connsiteX101" fmla="*/ 9988183 w 12192000"/>
              <a:gd name="connsiteY101" fmla="*/ 448079 h 1126566"/>
              <a:gd name="connsiteX102" fmla="*/ 9991965 w 12192000"/>
              <a:gd name="connsiteY102" fmla="*/ 435969 h 1126566"/>
              <a:gd name="connsiteX103" fmla="*/ 9986932 w 12192000"/>
              <a:gd name="connsiteY103" fmla="*/ 431168 h 1126566"/>
              <a:gd name="connsiteX104" fmla="*/ 9996190 w 12192000"/>
              <a:gd name="connsiteY104" fmla="*/ 429066 h 1126566"/>
              <a:gd name="connsiteX105" fmla="*/ 9999786 w 12192000"/>
              <a:gd name="connsiteY105" fmla="*/ 427758 h 1126566"/>
              <a:gd name="connsiteX106" fmla="*/ 10012936 w 12192000"/>
              <a:gd name="connsiteY106" fmla="*/ 428884 h 1126566"/>
              <a:gd name="connsiteX107" fmla="*/ 10102484 w 12192000"/>
              <a:gd name="connsiteY107" fmla="*/ 441324 h 1126566"/>
              <a:gd name="connsiteX108" fmla="*/ 10199200 w 12192000"/>
              <a:gd name="connsiteY108" fmla="*/ 438197 h 1126566"/>
              <a:gd name="connsiteX109" fmla="*/ 10245648 w 12192000"/>
              <a:gd name="connsiteY109" fmla="*/ 438831 h 1126566"/>
              <a:gd name="connsiteX110" fmla="*/ 10369590 w 12192000"/>
              <a:gd name="connsiteY110" fmla="*/ 423377 h 1126566"/>
              <a:gd name="connsiteX111" fmla="*/ 10575777 w 12192000"/>
              <a:gd name="connsiteY111" fmla="*/ 355859 h 1126566"/>
              <a:gd name="connsiteX112" fmla="*/ 10638984 w 12192000"/>
              <a:gd name="connsiteY112" fmla="*/ 347416 h 1126566"/>
              <a:gd name="connsiteX113" fmla="*/ 10668356 w 12192000"/>
              <a:gd name="connsiteY113" fmla="*/ 340612 h 1126566"/>
              <a:gd name="connsiteX114" fmla="*/ 10732175 w 12192000"/>
              <a:gd name="connsiteY114" fmla="*/ 317549 h 1126566"/>
              <a:gd name="connsiteX115" fmla="*/ 10862886 w 12192000"/>
              <a:gd name="connsiteY115" fmla="*/ 313438 h 1126566"/>
              <a:gd name="connsiteX116" fmla="*/ 10963063 w 12192000"/>
              <a:gd name="connsiteY116" fmla="*/ 317771 h 1126566"/>
              <a:gd name="connsiteX117" fmla="*/ 11018562 w 12192000"/>
              <a:gd name="connsiteY117" fmla="*/ 316991 h 1126566"/>
              <a:gd name="connsiteX118" fmla="*/ 11059692 w 12192000"/>
              <a:gd name="connsiteY118" fmla="*/ 319983 h 1126566"/>
              <a:gd name="connsiteX119" fmla="*/ 11160371 w 12192000"/>
              <a:gd name="connsiteY119" fmla="*/ 308440 h 1126566"/>
              <a:gd name="connsiteX120" fmla="*/ 11178386 w 12192000"/>
              <a:gd name="connsiteY120" fmla="*/ 299490 h 1126566"/>
              <a:gd name="connsiteX121" fmla="*/ 11192494 w 12192000"/>
              <a:gd name="connsiteY121" fmla="*/ 296221 h 1126566"/>
              <a:gd name="connsiteX122" fmla="*/ 11199770 w 12192000"/>
              <a:gd name="connsiteY122" fmla="*/ 299772 h 1126566"/>
              <a:gd name="connsiteX123" fmla="*/ 11217258 w 12192000"/>
              <a:gd name="connsiteY123" fmla="*/ 293681 h 1126566"/>
              <a:gd name="connsiteX124" fmla="*/ 11245798 w 12192000"/>
              <a:gd name="connsiteY124" fmla="*/ 292170 h 1126566"/>
              <a:gd name="connsiteX125" fmla="*/ 11255992 w 12192000"/>
              <a:gd name="connsiteY125" fmla="*/ 291919 h 1126566"/>
              <a:gd name="connsiteX126" fmla="*/ 11264859 w 12192000"/>
              <a:gd name="connsiteY126" fmla="*/ 293937 h 1126566"/>
              <a:gd name="connsiteX127" fmla="*/ 11276151 w 12192000"/>
              <a:gd name="connsiteY127" fmla="*/ 293070 h 1126566"/>
              <a:gd name="connsiteX128" fmla="*/ 11279850 w 12192000"/>
              <a:gd name="connsiteY128" fmla="*/ 291330 h 1126566"/>
              <a:gd name="connsiteX129" fmla="*/ 11290818 w 12192000"/>
              <a:gd name="connsiteY129" fmla="*/ 291060 h 1126566"/>
              <a:gd name="connsiteX130" fmla="*/ 11296248 w 12192000"/>
              <a:gd name="connsiteY130" fmla="*/ 290163 h 1126566"/>
              <a:gd name="connsiteX131" fmla="*/ 11301652 w 12192000"/>
              <a:gd name="connsiteY131" fmla="*/ 290324 h 1126566"/>
              <a:gd name="connsiteX132" fmla="*/ 11339114 w 12192000"/>
              <a:gd name="connsiteY132" fmla="*/ 288153 h 1126566"/>
              <a:gd name="connsiteX133" fmla="*/ 11345146 w 12192000"/>
              <a:gd name="connsiteY133" fmla="*/ 290802 h 1126566"/>
              <a:gd name="connsiteX134" fmla="*/ 11400126 w 12192000"/>
              <a:gd name="connsiteY134" fmla="*/ 292287 h 1126566"/>
              <a:gd name="connsiteX135" fmla="*/ 11400420 w 12192000"/>
              <a:gd name="connsiteY135" fmla="*/ 293758 h 1126566"/>
              <a:gd name="connsiteX136" fmla="*/ 11413889 w 12192000"/>
              <a:gd name="connsiteY136" fmla="*/ 300516 h 1126566"/>
              <a:gd name="connsiteX137" fmla="*/ 11440688 w 12192000"/>
              <a:gd name="connsiteY137" fmla="*/ 310121 h 1126566"/>
              <a:gd name="connsiteX138" fmla="*/ 11496733 w 12192000"/>
              <a:gd name="connsiteY138" fmla="*/ 350225 h 1126566"/>
              <a:gd name="connsiteX139" fmla="*/ 11554005 w 12192000"/>
              <a:gd name="connsiteY139" fmla="*/ 351933 h 1126566"/>
              <a:gd name="connsiteX140" fmla="*/ 11565304 w 12192000"/>
              <a:gd name="connsiteY140" fmla="*/ 353069 h 1126566"/>
              <a:gd name="connsiteX141" fmla="*/ 11565435 w 12192000"/>
              <a:gd name="connsiteY141" fmla="*/ 353419 h 1126566"/>
              <a:gd name="connsiteX142" fmla="*/ 11577168 w 12192000"/>
              <a:gd name="connsiteY142" fmla="*/ 355270 h 1126566"/>
              <a:gd name="connsiteX143" fmla="*/ 11607823 w 12192000"/>
              <a:gd name="connsiteY143" fmla="*/ 357347 h 1126566"/>
              <a:gd name="connsiteX144" fmla="*/ 11664276 w 12192000"/>
              <a:gd name="connsiteY144" fmla="*/ 386951 h 1126566"/>
              <a:gd name="connsiteX145" fmla="*/ 11786197 w 12192000"/>
              <a:gd name="connsiteY145" fmla="*/ 477948 h 1126566"/>
              <a:gd name="connsiteX146" fmla="*/ 11866598 w 12192000"/>
              <a:gd name="connsiteY146" fmla="*/ 486803 h 1126566"/>
              <a:gd name="connsiteX147" fmla="*/ 11916744 w 12192000"/>
              <a:gd name="connsiteY147" fmla="*/ 502917 h 1126566"/>
              <a:gd name="connsiteX148" fmla="*/ 11949248 w 12192000"/>
              <a:gd name="connsiteY148" fmla="*/ 518881 h 1126566"/>
              <a:gd name="connsiteX149" fmla="*/ 11951002 w 12192000"/>
              <a:gd name="connsiteY149" fmla="*/ 518735 h 1126566"/>
              <a:gd name="connsiteX150" fmla="*/ 12026007 w 12192000"/>
              <a:gd name="connsiteY150" fmla="*/ 534384 h 1126566"/>
              <a:gd name="connsiteX151" fmla="*/ 12035188 w 12192000"/>
              <a:gd name="connsiteY151" fmla="*/ 529609 h 1126566"/>
              <a:gd name="connsiteX152" fmla="*/ 12115225 w 12192000"/>
              <a:gd name="connsiteY152" fmla="*/ 561895 h 1126566"/>
              <a:gd name="connsiteX153" fmla="*/ 12191636 w 12192000"/>
              <a:gd name="connsiteY153" fmla="*/ 558318 h 1126566"/>
              <a:gd name="connsiteX154" fmla="*/ 12192000 w 12192000"/>
              <a:gd name="connsiteY154" fmla="*/ 558295 h 1126566"/>
              <a:gd name="connsiteX155" fmla="*/ 12192000 w 12192000"/>
              <a:gd name="connsiteY155" fmla="*/ 1126566 h 1126566"/>
              <a:gd name="connsiteX156" fmla="*/ 0 w 12192000"/>
              <a:gd name="connsiteY156" fmla="*/ 1126566 h 1126566"/>
              <a:gd name="connsiteX157" fmla="*/ 0 w 12192000"/>
              <a:gd name="connsiteY157" fmla="*/ 401922 h 1126566"/>
              <a:gd name="connsiteX158" fmla="*/ 25242 w 12192000"/>
              <a:gd name="connsiteY158" fmla="*/ 388862 h 1126566"/>
              <a:gd name="connsiteX159" fmla="*/ 96922 w 12192000"/>
              <a:gd name="connsiteY159" fmla="*/ 357381 h 1126566"/>
              <a:gd name="connsiteX160" fmla="*/ 164580 w 12192000"/>
              <a:gd name="connsiteY160" fmla="*/ 322443 h 1126566"/>
              <a:gd name="connsiteX161" fmla="*/ 258712 w 12192000"/>
              <a:gd name="connsiteY161" fmla="*/ 286531 h 1126566"/>
              <a:gd name="connsiteX162" fmla="*/ 316354 w 12192000"/>
              <a:gd name="connsiteY162" fmla="*/ 238529 h 1126566"/>
              <a:gd name="connsiteX163" fmla="*/ 328834 w 12192000"/>
              <a:gd name="connsiteY163" fmla="*/ 240963 h 1126566"/>
              <a:gd name="connsiteX164" fmla="*/ 383414 w 12192000"/>
              <a:gd name="connsiteY164" fmla="*/ 221196 h 1126566"/>
              <a:gd name="connsiteX165" fmla="*/ 537708 w 12192000"/>
              <a:gd name="connsiteY165" fmla="*/ 119020 h 1126566"/>
              <a:gd name="connsiteX166" fmla="*/ 653257 w 12192000"/>
              <a:gd name="connsiteY166" fmla="*/ 91372 h 1126566"/>
              <a:gd name="connsiteX167" fmla="*/ 763197 w 12192000"/>
              <a:gd name="connsiteY167" fmla="*/ 59356 h 1126566"/>
              <a:gd name="connsiteX168" fmla="*/ 778208 w 12192000"/>
              <a:gd name="connsiteY168" fmla="*/ 63801 h 1126566"/>
              <a:gd name="connsiteX169" fmla="*/ 784725 w 12192000"/>
              <a:gd name="connsiteY169" fmla="*/ 62505 h 1126566"/>
              <a:gd name="connsiteX170" fmla="*/ 785400 w 12192000"/>
              <a:gd name="connsiteY170" fmla="*/ 62796 h 1126566"/>
              <a:gd name="connsiteX171" fmla="*/ 786774 w 12192000"/>
              <a:gd name="connsiteY171" fmla="*/ 62098 h 1126566"/>
              <a:gd name="connsiteX172" fmla="*/ 852003 w 12192000"/>
              <a:gd name="connsiteY172" fmla="*/ 61064 h 1126566"/>
              <a:gd name="connsiteX173" fmla="*/ 870719 w 12192000"/>
              <a:gd name="connsiteY173" fmla="*/ 47209 h 1126566"/>
              <a:gd name="connsiteX174" fmla="*/ 883786 w 12192000"/>
              <a:gd name="connsiteY174" fmla="*/ 45814 h 1126566"/>
              <a:gd name="connsiteX175" fmla="*/ 886400 w 12192000"/>
              <a:gd name="connsiteY175" fmla="*/ 43909 h 1126566"/>
              <a:gd name="connsiteX176" fmla="*/ 893881 w 12192000"/>
              <a:gd name="connsiteY176" fmla="*/ 40197 h 1126566"/>
              <a:gd name="connsiteX177" fmla="*/ 886282 w 12192000"/>
              <a:gd name="connsiteY177" fmla="*/ 36610 h 1126566"/>
              <a:gd name="connsiteX178" fmla="*/ 950274 w 12192000"/>
              <a:gd name="connsiteY178" fmla="*/ 20111 h 1126566"/>
              <a:gd name="connsiteX179" fmla="*/ 988432 w 12192000"/>
              <a:gd name="connsiteY179" fmla="*/ 24039 h 1126566"/>
              <a:gd name="connsiteX180" fmla="*/ 1048223 w 12192000"/>
              <a:gd name="connsiteY180" fmla="*/ 19791 h 1126566"/>
              <a:gd name="connsiteX181" fmla="*/ 1177886 w 12192000"/>
              <a:gd name="connsiteY181" fmla="*/ 30728 h 1126566"/>
              <a:gd name="connsiteX182" fmla="*/ 1305018 w 12192000"/>
              <a:gd name="connsiteY182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45883 w 12192000"/>
              <a:gd name="connsiteY69" fmla="*/ 30440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70980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9092152 w 12192000"/>
              <a:gd name="connsiteY89" fmla="*/ 609097 h 1126566"/>
              <a:gd name="connsiteX90" fmla="*/ 9156546 w 12192000"/>
              <a:gd name="connsiteY90" fmla="*/ 585468 h 1126566"/>
              <a:gd name="connsiteX91" fmla="*/ 9194830 w 12192000"/>
              <a:gd name="connsiteY91" fmla="*/ 571148 h 1126566"/>
              <a:gd name="connsiteX92" fmla="*/ 9314188 w 12192000"/>
              <a:gd name="connsiteY92" fmla="*/ 547301 h 1126566"/>
              <a:gd name="connsiteX93" fmla="*/ 9505176 w 12192000"/>
              <a:gd name="connsiteY93" fmla="*/ 542666 h 1126566"/>
              <a:gd name="connsiteX94" fmla="*/ 9581851 w 12192000"/>
              <a:gd name="connsiteY94" fmla="*/ 530976 h 1126566"/>
              <a:gd name="connsiteX95" fmla="*/ 9662056 w 12192000"/>
              <a:gd name="connsiteY95" fmla="*/ 524035 h 1126566"/>
              <a:gd name="connsiteX96" fmla="*/ 9724197 w 12192000"/>
              <a:gd name="connsiteY96" fmla="*/ 528337 h 1126566"/>
              <a:gd name="connsiteX97" fmla="*/ 9837846 w 12192000"/>
              <a:gd name="connsiteY97" fmla="*/ 492977 h 1126566"/>
              <a:gd name="connsiteX98" fmla="*/ 9917440 w 12192000"/>
              <a:gd name="connsiteY98" fmla="*/ 459605 h 1126566"/>
              <a:gd name="connsiteX99" fmla="*/ 9918439 w 12192000"/>
              <a:gd name="connsiteY99" fmla="*/ 453114 h 1126566"/>
              <a:gd name="connsiteX100" fmla="*/ 9953039 w 12192000"/>
              <a:gd name="connsiteY100" fmla="*/ 452486 h 1126566"/>
              <a:gd name="connsiteX101" fmla="*/ 9988183 w 12192000"/>
              <a:gd name="connsiteY101" fmla="*/ 448079 h 1126566"/>
              <a:gd name="connsiteX102" fmla="*/ 9991965 w 12192000"/>
              <a:gd name="connsiteY102" fmla="*/ 435969 h 1126566"/>
              <a:gd name="connsiteX103" fmla="*/ 9986932 w 12192000"/>
              <a:gd name="connsiteY103" fmla="*/ 431168 h 1126566"/>
              <a:gd name="connsiteX104" fmla="*/ 9996190 w 12192000"/>
              <a:gd name="connsiteY104" fmla="*/ 429066 h 1126566"/>
              <a:gd name="connsiteX105" fmla="*/ 9999786 w 12192000"/>
              <a:gd name="connsiteY105" fmla="*/ 427758 h 1126566"/>
              <a:gd name="connsiteX106" fmla="*/ 10012936 w 12192000"/>
              <a:gd name="connsiteY106" fmla="*/ 428884 h 1126566"/>
              <a:gd name="connsiteX107" fmla="*/ 10102484 w 12192000"/>
              <a:gd name="connsiteY107" fmla="*/ 441324 h 1126566"/>
              <a:gd name="connsiteX108" fmla="*/ 10199200 w 12192000"/>
              <a:gd name="connsiteY108" fmla="*/ 438197 h 1126566"/>
              <a:gd name="connsiteX109" fmla="*/ 10245648 w 12192000"/>
              <a:gd name="connsiteY109" fmla="*/ 438831 h 1126566"/>
              <a:gd name="connsiteX110" fmla="*/ 10369590 w 12192000"/>
              <a:gd name="connsiteY110" fmla="*/ 423377 h 1126566"/>
              <a:gd name="connsiteX111" fmla="*/ 10575777 w 12192000"/>
              <a:gd name="connsiteY111" fmla="*/ 355859 h 1126566"/>
              <a:gd name="connsiteX112" fmla="*/ 10638984 w 12192000"/>
              <a:gd name="connsiteY112" fmla="*/ 347416 h 1126566"/>
              <a:gd name="connsiteX113" fmla="*/ 10668356 w 12192000"/>
              <a:gd name="connsiteY113" fmla="*/ 340612 h 1126566"/>
              <a:gd name="connsiteX114" fmla="*/ 10732175 w 12192000"/>
              <a:gd name="connsiteY114" fmla="*/ 317549 h 1126566"/>
              <a:gd name="connsiteX115" fmla="*/ 10862886 w 12192000"/>
              <a:gd name="connsiteY115" fmla="*/ 313438 h 1126566"/>
              <a:gd name="connsiteX116" fmla="*/ 10963063 w 12192000"/>
              <a:gd name="connsiteY116" fmla="*/ 317771 h 1126566"/>
              <a:gd name="connsiteX117" fmla="*/ 11018562 w 12192000"/>
              <a:gd name="connsiteY117" fmla="*/ 316991 h 1126566"/>
              <a:gd name="connsiteX118" fmla="*/ 11059692 w 12192000"/>
              <a:gd name="connsiteY118" fmla="*/ 319983 h 1126566"/>
              <a:gd name="connsiteX119" fmla="*/ 11160371 w 12192000"/>
              <a:gd name="connsiteY119" fmla="*/ 308440 h 1126566"/>
              <a:gd name="connsiteX120" fmla="*/ 11178386 w 12192000"/>
              <a:gd name="connsiteY120" fmla="*/ 299490 h 1126566"/>
              <a:gd name="connsiteX121" fmla="*/ 11192494 w 12192000"/>
              <a:gd name="connsiteY121" fmla="*/ 296221 h 1126566"/>
              <a:gd name="connsiteX122" fmla="*/ 11199770 w 12192000"/>
              <a:gd name="connsiteY122" fmla="*/ 299772 h 1126566"/>
              <a:gd name="connsiteX123" fmla="*/ 11217258 w 12192000"/>
              <a:gd name="connsiteY123" fmla="*/ 293681 h 1126566"/>
              <a:gd name="connsiteX124" fmla="*/ 11245798 w 12192000"/>
              <a:gd name="connsiteY124" fmla="*/ 292170 h 1126566"/>
              <a:gd name="connsiteX125" fmla="*/ 11255992 w 12192000"/>
              <a:gd name="connsiteY125" fmla="*/ 291919 h 1126566"/>
              <a:gd name="connsiteX126" fmla="*/ 11264859 w 12192000"/>
              <a:gd name="connsiteY126" fmla="*/ 293937 h 1126566"/>
              <a:gd name="connsiteX127" fmla="*/ 11276151 w 12192000"/>
              <a:gd name="connsiteY127" fmla="*/ 293070 h 1126566"/>
              <a:gd name="connsiteX128" fmla="*/ 11279850 w 12192000"/>
              <a:gd name="connsiteY128" fmla="*/ 291330 h 1126566"/>
              <a:gd name="connsiteX129" fmla="*/ 11290818 w 12192000"/>
              <a:gd name="connsiteY129" fmla="*/ 291060 h 1126566"/>
              <a:gd name="connsiteX130" fmla="*/ 11296248 w 12192000"/>
              <a:gd name="connsiteY130" fmla="*/ 290163 h 1126566"/>
              <a:gd name="connsiteX131" fmla="*/ 11301652 w 12192000"/>
              <a:gd name="connsiteY131" fmla="*/ 290324 h 1126566"/>
              <a:gd name="connsiteX132" fmla="*/ 11339114 w 12192000"/>
              <a:gd name="connsiteY132" fmla="*/ 288153 h 1126566"/>
              <a:gd name="connsiteX133" fmla="*/ 11345146 w 12192000"/>
              <a:gd name="connsiteY133" fmla="*/ 290802 h 1126566"/>
              <a:gd name="connsiteX134" fmla="*/ 11400126 w 12192000"/>
              <a:gd name="connsiteY134" fmla="*/ 292287 h 1126566"/>
              <a:gd name="connsiteX135" fmla="*/ 11400420 w 12192000"/>
              <a:gd name="connsiteY135" fmla="*/ 293758 h 1126566"/>
              <a:gd name="connsiteX136" fmla="*/ 11413889 w 12192000"/>
              <a:gd name="connsiteY136" fmla="*/ 300516 h 1126566"/>
              <a:gd name="connsiteX137" fmla="*/ 11440688 w 12192000"/>
              <a:gd name="connsiteY137" fmla="*/ 310121 h 1126566"/>
              <a:gd name="connsiteX138" fmla="*/ 11496733 w 12192000"/>
              <a:gd name="connsiteY138" fmla="*/ 350225 h 1126566"/>
              <a:gd name="connsiteX139" fmla="*/ 11554005 w 12192000"/>
              <a:gd name="connsiteY139" fmla="*/ 351933 h 1126566"/>
              <a:gd name="connsiteX140" fmla="*/ 11565304 w 12192000"/>
              <a:gd name="connsiteY140" fmla="*/ 353069 h 1126566"/>
              <a:gd name="connsiteX141" fmla="*/ 11565435 w 12192000"/>
              <a:gd name="connsiteY141" fmla="*/ 353419 h 1126566"/>
              <a:gd name="connsiteX142" fmla="*/ 11577168 w 12192000"/>
              <a:gd name="connsiteY142" fmla="*/ 355270 h 1126566"/>
              <a:gd name="connsiteX143" fmla="*/ 11607823 w 12192000"/>
              <a:gd name="connsiteY143" fmla="*/ 357347 h 1126566"/>
              <a:gd name="connsiteX144" fmla="*/ 11664276 w 12192000"/>
              <a:gd name="connsiteY144" fmla="*/ 386951 h 1126566"/>
              <a:gd name="connsiteX145" fmla="*/ 11786197 w 12192000"/>
              <a:gd name="connsiteY145" fmla="*/ 477948 h 1126566"/>
              <a:gd name="connsiteX146" fmla="*/ 11866598 w 12192000"/>
              <a:gd name="connsiteY146" fmla="*/ 486803 h 1126566"/>
              <a:gd name="connsiteX147" fmla="*/ 11916744 w 12192000"/>
              <a:gd name="connsiteY147" fmla="*/ 502917 h 1126566"/>
              <a:gd name="connsiteX148" fmla="*/ 11949248 w 12192000"/>
              <a:gd name="connsiteY148" fmla="*/ 518881 h 1126566"/>
              <a:gd name="connsiteX149" fmla="*/ 11951002 w 12192000"/>
              <a:gd name="connsiteY149" fmla="*/ 518735 h 1126566"/>
              <a:gd name="connsiteX150" fmla="*/ 12026007 w 12192000"/>
              <a:gd name="connsiteY150" fmla="*/ 534384 h 1126566"/>
              <a:gd name="connsiteX151" fmla="*/ 12035188 w 12192000"/>
              <a:gd name="connsiteY151" fmla="*/ 529609 h 1126566"/>
              <a:gd name="connsiteX152" fmla="*/ 12115225 w 12192000"/>
              <a:gd name="connsiteY152" fmla="*/ 561895 h 1126566"/>
              <a:gd name="connsiteX153" fmla="*/ 12191636 w 12192000"/>
              <a:gd name="connsiteY153" fmla="*/ 558318 h 1126566"/>
              <a:gd name="connsiteX154" fmla="*/ 12192000 w 12192000"/>
              <a:gd name="connsiteY154" fmla="*/ 558295 h 1126566"/>
              <a:gd name="connsiteX155" fmla="*/ 12192000 w 12192000"/>
              <a:gd name="connsiteY155" fmla="*/ 1126566 h 1126566"/>
              <a:gd name="connsiteX156" fmla="*/ 0 w 12192000"/>
              <a:gd name="connsiteY156" fmla="*/ 1126566 h 1126566"/>
              <a:gd name="connsiteX157" fmla="*/ 0 w 12192000"/>
              <a:gd name="connsiteY157" fmla="*/ 401922 h 1126566"/>
              <a:gd name="connsiteX158" fmla="*/ 25242 w 12192000"/>
              <a:gd name="connsiteY158" fmla="*/ 388862 h 1126566"/>
              <a:gd name="connsiteX159" fmla="*/ 96922 w 12192000"/>
              <a:gd name="connsiteY159" fmla="*/ 357381 h 1126566"/>
              <a:gd name="connsiteX160" fmla="*/ 164580 w 12192000"/>
              <a:gd name="connsiteY160" fmla="*/ 322443 h 1126566"/>
              <a:gd name="connsiteX161" fmla="*/ 258712 w 12192000"/>
              <a:gd name="connsiteY161" fmla="*/ 286531 h 1126566"/>
              <a:gd name="connsiteX162" fmla="*/ 316354 w 12192000"/>
              <a:gd name="connsiteY162" fmla="*/ 238529 h 1126566"/>
              <a:gd name="connsiteX163" fmla="*/ 328834 w 12192000"/>
              <a:gd name="connsiteY163" fmla="*/ 240963 h 1126566"/>
              <a:gd name="connsiteX164" fmla="*/ 383414 w 12192000"/>
              <a:gd name="connsiteY164" fmla="*/ 221196 h 1126566"/>
              <a:gd name="connsiteX165" fmla="*/ 537708 w 12192000"/>
              <a:gd name="connsiteY165" fmla="*/ 119020 h 1126566"/>
              <a:gd name="connsiteX166" fmla="*/ 653257 w 12192000"/>
              <a:gd name="connsiteY166" fmla="*/ 91372 h 1126566"/>
              <a:gd name="connsiteX167" fmla="*/ 763197 w 12192000"/>
              <a:gd name="connsiteY167" fmla="*/ 59356 h 1126566"/>
              <a:gd name="connsiteX168" fmla="*/ 778208 w 12192000"/>
              <a:gd name="connsiteY168" fmla="*/ 63801 h 1126566"/>
              <a:gd name="connsiteX169" fmla="*/ 784725 w 12192000"/>
              <a:gd name="connsiteY169" fmla="*/ 62505 h 1126566"/>
              <a:gd name="connsiteX170" fmla="*/ 785400 w 12192000"/>
              <a:gd name="connsiteY170" fmla="*/ 62796 h 1126566"/>
              <a:gd name="connsiteX171" fmla="*/ 786774 w 12192000"/>
              <a:gd name="connsiteY171" fmla="*/ 62098 h 1126566"/>
              <a:gd name="connsiteX172" fmla="*/ 852003 w 12192000"/>
              <a:gd name="connsiteY172" fmla="*/ 61064 h 1126566"/>
              <a:gd name="connsiteX173" fmla="*/ 870719 w 12192000"/>
              <a:gd name="connsiteY173" fmla="*/ 47209 h 1126566"/>
              <a:gd name="connsiteX174" fmla="*/ 883786 w 12192000"/>
              <a:gd name="connsiteY174" fmla="*/ 45814 h 1126566"/>
              <a:gd name="connsiteX175" fmla="*/ 886400 w 12192000"/>
              <a:gd name="connsiteY175" fmla="*/ 43909 h 1126566"/>
              <a:gd name="connsiteX176" fmla="*/ 893881 w 12192000"/>
              <a:gd name="connsiteY176" fmla="*/ 40197 h 1126566"/>
              <a:gd name="connsiteX177" fmla="*/ 886282 w 12192000"/>
              <a:gd name="connsiteY177" fmla="*/ 36610 h 1126566"/>
              <a:gd name="connsiteX178" fmla="*/ 950274 w 12192000"/>
              <a:gd name="connsiteY178" fmla="*/ 20111 h 1126566"/>
              <a:gd name="connsiteX179" fmla="*/ 988432 w 12192000"/>
              <a:gd name="connsiteY179" fmla="*/ 24039 h 1126566"/>
              <a:gd name="connsiteX180" fmla="*/ 1048223 w 12192000"/>
              <a:gd name="connsiteY180" fmla="*/ 19791 h 1126566"/>
              <a:gd name="connsiteX181" fmla="*/ 1177886 w 12192000"/>
              <a:gd name="connsiteY181" fmla="*/ 30728 h 1126566"/>
              <a:gd name="connsiteX182" fmla="*/ 1305018 w 12192000"/>
              <a:gd name="connsiteY182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45883 w 12192000"/>
              <a:gd name="connsiteY69" fmla="*/ 30440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98374 w 12192000"/>
              <a:gd name="connsiteY72" fmla="*/ 345663 h 1126566"/>
              <a:gd name="connsiteX73" fmla="*/ 6788093 w 12192000"/>
              <a:gd name="connsiteY73" fmla="*/ 377012 h 1126566"/>
              <a:gd name="connsiteX74" fmla="*/ 6944546 w 12192000"/>
              <a:gd name="connsiteY74" fmla="*/ 38654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9092152 w 12192000"/>
              <a:gd name="connsiteY89" fmla="*/ 609097 h 1126566"/>
              <a:gd name="connsiteX90" fmla="*/ 9156546 w 12192000"/>
              <a:gd name="connsiteY90" fmla="*/ 585468 h 1126566"/>
              <a:gd name="connsiteX91" fmla="*/ 9194830 w 12192000"/>
              <a:gd name="connsiteY91" fmla="*/ 571148 h 1126566"/>
              <a:gd name="connsiteX92" fmla="*/ 9314188 w 12192000"/>
              <a:gd name="connsiteY92" fmla="*/ 547301 h 1126566"/>
              <a:gd name="connsiteX93" fmla="*/ 9505176 w 12192000"/>
              <a:gd name="connsiteY93" fmla="*/ 542666 h 1126566"/>
              <a:gd name="connsiteX94" fmla="*/ 9581851 w 12192000"/>
              <a:gd name="connsiteY94" fmla="*/ 530976 h 1126566"/>
              <a:gd name="connsiteX95" fmla="*/ 9662056 w 12192000"/>
              <a:gd name="connsiteY95" fmla="*/ 524035 h 1126566"/>
              <a:gd name="connsiteX96" fmla="*/ 9724197 w 12192000"/>
              <a:gd name="connsiteY96" fmla="*/ 528337 h 1126566"/>
              <a:gd name="connsiteX97" fmla="*/ 9837846 w 12192000"/>
              <a:gd name="connsiteY97" fmla="*/ 492977 h 1126566"/>
              <a:gd name="connsiteX98" fmla="*/ 9917440 w 12192000"/>
              <a:gd name="connsiteY98" fmla="*/ 459605 h 1126566"/>
              <a:gd name="connsiteX99" fmla="*/ 9918439 w 12192000"/>
              <a:gd name="connsiteY99" fmla="*/ 453114 h 1126566"/>
              <a:gd name="connsiteX100" fmla="*/ 9953039 w 12192000"/>
              <a:gd name="connsiteY100" fmla="*/ 452486 h 1126566"/>
              <a:gd name="connsiteX101" fmla="*/ 9988183 w 12192000"/>
              <a:gd name="connsiteY101" fmla="*/ 448079 h 1126566"/>
              <a:gd name="connsiteX102" fmla="*/ 9991965 w 12192000"/>
              <a:gd name="connsiteY102" fmla="*/ 435969 h 1126566"/>
              <a:gd name="connsiteX103" fmla="*/ 9986932 w 12192000"/>
              <a:gd name="connsiteY103" fmla="*/ 431168 h 1126566"/>
              <a:gd name="connsiteX104" fmla="*/ 9996190 w 12192000"/>
              <a:gd name="connsiteY104" fmla="*/ 429066 h 1126566"/>
              <a:gd name="connsiteX105" fmla="*/ 9999786 w 12192000"/>
              <a:gd name="connsiteY105" fmla="*/ 427758 h 1126566"/>
              <a:gd name="connsiteX106" fmla="*/ 10012936 w 12192000"/>
              <a:gd name="connsiteY106" fmla="*/ 428884 h 1126566"/>
              <a:gd name="connsiteX107" fmla="*/ 10102484 w 12192000"/>
              <a:gd name="connsiteY107" fmla="*/ 441324 h 1126566"/>
              <a:gd name="connsiteX108" fmla="*/ 10199200 w 12192000"/>
              <a:gd name="connsiteY108" fmla="*/ 438197 h 1126566"/>
              <a:gd name="connsiteX109" fmla="*/ 10245648 w 12192000"/>
              <a:gd name="connsiteY109" fmla="*/ 438831 h 1126566"/>
              <a:gd name="connsiteX110" fmla="*/ 10369590 w 12192000"/>
              <a:gd name="connsiteY110" fmla="*/ 423377 h 1126566"/>
              <a:gd name="connsiteX111" fmla="*/ 10575777 w 12192000"/>
              <a:gd name="connsiteY111" fmla="*/ 355859 h 1126566"/>
              <a:gd name="connsiteX112" fmla="*/ 10638984 w 12192000"/>
              <a:gd name="connsiteY112" fmla="*/ 347416 h 1126566"/>
              <a:gd name="connsiteX113" fmla="*/ 10668356 w 12192000"/>
              <a:gd name="connsiteY113" fmla="*/ 340612 h 1126566"/>
              <a:gd name="connsiteX114" fmla="*/ 10732175 w 12192000"/>
              <a:gd name="connsiteY114" fmla="*/ 317549 h 1126566"/>
              <a:gd name="connsiteX115" fmla="*/ 10862886 w 12192000"/>
              <a:gd name="connsiteY115" fmla="*/ 313438 h 1126566"/>
              <a:gd name="connsiteX116" fmla="*/ 10963063 w 12192000"/>
              <a:gd name="connsiteY116" fmla="*/ 317771 h 1126566"/>
              <a:gd name="connsiteX117" fmla="*/ 11018562 w 12192000"/>
              <a:gd name="connsiteY117" fmla="*/ 316991 h 1126566"/>
              <a:gd name="connsiteX118" fmla="*/ 11059692 w 12192000"/>
              <a:gd name="connsiteY118" fmla="*/ 319983 h 1126566"/>
              <a:gd name="connsiteX119" fmla="*/ 11160371 w 12192000"/>
              <a:gd name="connsiteY119" fmla="*/ 308440 h 1126566"/>
              <a:gd name="connsiteX120" fmla="*/ 11178386 w 12192000"/>
              <a:gd name="connsiteY120" fmla="*/ 299490 h 1126566"/>
              <a:gd name="connsiteX121" fmla="*/ 11192494 w 12192000"/>
              <a:gd name="connsiteY121" fmla="*/ 296221 h 1126566"/>
              <a:gd name="connsiteX122" fmla="*/ 11199770 w 12192000"/>
              <a:gd name="connsiteY122" fmla="*/ 299772 h 1126566"/>
              <a:gd name="connsiteX123" fmla="*/ 11217258 w 12192000"/>
              <a:gd name="connsiteY123" fmla="*/ 293681 h 1126566"/>
              <a:gd name="connsiteX124" fmla="*/ 11245798 w 12192000"/>
              <a:gd name="connsiteY124" fmla="*/ 292170 h 1126566"/>
              <a:gd name="connsiteX125" fmla="*/ 11255992 w 12192000"/>
              <a:gd name="connsiteY125" fmla="*/ 291919 h 1126566"/>
              <a:gd name="connsiteX126" fmla="*/ 11264859 w 12192000"/>
              <a:gd name="connsiteY126" fmla="*/ 293937 h 1126566"/>
              <a:gd name="connsiteX127" fmla="*/ 11276151 w 12192000"/>
              <a:gd name="connsiteY127" fmla="*/ 293070 h 1126566"/>
              <a:gd name="connsiteX128" fmla="*/ 11279850 w 12192000"/>
              <a:gd name="connsiteY128" fmla="*/ 291330 h 1126566"/>
              <a:gd name="connsiteX129" fmla="*/ 11290818 w 12192000"/>
              <a:gd name="connsiteY129" fmla="*/ 291060 h 1126566"/>
              <a:gd name="connsiteX130" fmla="*/ 11296248 w 12192000"/>
              <a:gd name="connsiteY130" fmla="*/ 290163 h 1126566"/>
              <a:gd name="connsiteX131" fmla="*/ 11301652 w 12192000"/>
              <a:gd name="connsiteY131" fmla="*/ 290324 h 1126566"/>
              <a:gd name="connsiteX132" fmla="*/ 11339114 w 12192000"/>
              <a:gd name="connsiteY132" fmla="*/ 288153 h 1126566"/>
              <a:gd name="connsiteX133" fmla="*/ 11345146 w 12192000"/>
              <a:gd name="connsiteY133" fmla="*/ 290802 h 1126566"/>
              <a:gd name="connsiteX134" fmla="*/ 11400126 w 12192000"/>
              <a:gd name="connsiteY134" fmla="*/ 292287 h 1126566"/>
              <a:gd name="connsiteX135" fmla="*/ 11400420 w 12192000"/>
              <a:gd name="connsiteY135" fmla="*/ 293758 h 1126566"/>
              <a:gd name="connsiteX136" fmla="*/ 11413889 w 12192000"/>
              <a:gd name="connsiteY136" fmla="*/ 300516 h 1126566"/>
              <a:gd name="connsiteX137" fmla="*/ 11440688 w 12192000"/>
              <a:gd name="connsiteY137" fmla="*/ 310121 h 1126566"/>
              <a:gd name="connsiteX138" fmla="*/ 11496733 w 12192000"/>
              <a:gd name="connsiteY138" fmla="*/ 350225 h 1126566"/>
              <a:gd name="connsiteX139" fmla="*/ 11554005 w 12192000"/>
              <a:gd name="connsiteY139" fmla="*/ 351933 h 1126566"/>
              <a:gd name="connsiteX140" fmla="*/ 11565304 w 12192000"/>
              <a:gd name="connsiteY140" fmla="*/ 353069 h 1126566"/>
              <a:gd name="connsiteX141" fmla="*/ 11565435 w 12192000"/>
              <a:gd name="connsiteY141" fmla="*/ 353419 h 1126566"/>
              <a:gd name="connsiteX142" fmla="*/ 11577168 w 12192000"/>
              <a:gd name="connsiteY142" fmla="*/ 355270 h 1126566"/>
              <a:gd name="connsiteX143" fmla="*/ 11607823 w 12192000"/>
              <a:gd name="connsiteY143" fmla="*/ 357347 h 1126566"/>
              <a:gd name="connsiteX144" fmla="*/ 11664276 w 12192000"/>
              <a:gd name="connsiteY144" fmla="*/ 386951 h 1126566"/>
              <a:gd name="connsiteX145" fmla="*/ 11786197 w 12192000"/>
              <a:gd name="connsiteY145" fmla="*/ 477948 h 1126566"/>
              <a:gd name="connsiteX146" fmla="*/ 11866598 w 12192000"/>
              <a:gd name="connsiteY146" fmla="*/ 486803 h 1126566"/>
              <a:gd name="connsiteX147" fmla="*/ 11916744 w 12192000"/>
              <a:gd name="connsiteY147" fmla="*/ 502917 h 1126566"/>
              <a:gd name="connsiteX148" fmla="*/ 11949248 w 12192000"/>
              <a:gd name="connsiteY148" fmla="*/ 518881 h 1126566"/>
              <a:gd name="connsiteX149" fmla="*/ 11951002 w 12192000"/>
              <a:gd name="connsiteY149" fmla="*/ 518735 h 1126566"/>
              <a:gd name="connsiteX150" fmla="*/ 12026007 w 12192000"/>
              <a:gd name="connsiteY150" fmla="*/ 534384 h 1126566"/>
              <a:gd name="connsiteX151" fmla="*/ 12035188 w 12192000"/>
              <a:gd name="connsiteY151" fmla="*/ 529609 h 1126566"/>
              <a:gd name="connsiteX152" fmla="*/ 12115225 w 12192000"/>
              <a:gd name="connsiteY152" fmla="*/ 561895 h 1126566"/>
              <a:gd name="connsiteX153" fmla="*/ 12191636 w 12192000"/>
              <a:gd name="connsiteY153" fmla="*/ 558318 h 1126566"/>
              <a:gd name="connsiteX154" fmla="*/ 12192000 w 12192000"/>
              <a:gd name="connsiteY154" fmla="*/ 558295 h 1126566"/>
              <a:gd name="connsiteX155" fmla="*/ 12192000 w 12192000"/>
              <a:gd name="connsiteY155" fmla="*/ 1126566 h 1126566"/>
              <a:gd name="connsiteX156" fmla="*/ 0 w 12192000"/>
              <a:gd name="connsiteY156" fmla="*/ 1126566 h 1126566"/>
              <a:gd name="connsiteX157" fmla="*/ 0 w 12192000"/>
              <a:gd name="connsiteY157" fmla="*/ 401922 h 1126566"/>
              <a:gd name="connsiteX158" fmla="*/ 25242 w 12192000"/>
              <a:gd name="connsiteY158" fmla="*/ 388862 h 1126566"/>
              <a:gd name="connsiteX159" fmla="*/ 96922 w 12192000"/>
              <a:gd name="connsiteY159" fmla="*/ 357381 h 1126566"/>
              <a:gd name="connsiteX160" fmla="*/ 164580 w 12192000"/>
              <a:gd name="connsiteY160" fmla="*/ 322443 h 1126566"/>
              <a:gd name="connsiteX161" fmla="*/ 258712 w 12192000"/>
              <a:gd name="connsiteY161" fmla="*/ 286531 h 1126566"/>
              <a:gd name="connsiteX162" fmla="*/ 316354 w 12192000"/>
              <a:gd name="connsiteY162" fmla="*/ 238529 h 1126566"/>
              <a:gd name="connsiteX163" fmla="*/ 328834 w 12192000"/>
              <a:gd name="connsiteY163" fmla="*/ 240963 h 1126566"/>
              <a:gd name="connsiteX164" fmla="*/ 383414 w 12192000"/>
              <a:gd name="connsiteY164" fmla="*/ 221196 h 1126566"/>
              <a:gd name="connsiteX165" fmla="*/ 537708 w 12192000"/>
              <a:gd name="connsiteY165" fmla="*/ 119020 h 1126566"/>
              <a:gd name="connsiteX166" fmla="*/ 653257 w 12192000"/>
              <a:gd name="connsiteY166" fmla="*/ 91372 h 1126566"/>
              <a:gd name="connsiteX167" fmla="*/ 763197 w 12192000"/>
              <a:gd name="connsiteY167" fmla="*/ 59356 h 1126566"/>
              <a:gd name="connsiteX168" fmla="*/ 778208 w 12192000"/>
              <a:gd name="connsiteY168" fmla="*/ 63801 h 1126566"/>
              <a:gd name="connsiteX169" fmla="*/ 784725 w 12192000"/>
              <a:gd name="connsiteY169" fmla="*/ 62505 h 1126566"/>
              <a:gd name="connsiteX170" fmla="*/ 785400 w 12192000"/>
              <a:gd name="connsiteY170" fmla="*/ 62796 h 1126566"/>
              <a:gd name="connsiteX171" fmla="*/ 786774 w 12192000"/>
              <a:gd name="connsiteY171" fmla="*/ 62098 h 1126566"/>
              <a:gd name="connsiteX172" fmla="*/ 852003 w 12192000"/>
              <a:gd name="connsiteY172" fmla="*/ 61064 h 1126566"/>
              <a:gd name="connsiteX173" fmla="*/ 870719 w 12192000"/>
              <a:gd name="connsiteY173" fmla="*/ 47209 h 1126566"/>
              <a:gd name="connsiteX174" fmla="*/ 883786 w 12192000"/>
              <a:gd name="connsiteY174" fmla="*/ 45814 h 1126566"/>
              <a:gd name="connsiteX175" fmla="*/ 886400 w 12192000"/>
              <a:gd name="connsiteY175" fmla="*/ 43909 h 1126566"/>
              <a:gd name="connsiteX176" fmla="*/ 893881 w 12192000"/>
              <a:gd name="connsiteY176" fmla="*/ 40197 h 1126566"/>
              <a:gd name="connsiteX177" fmla="*/ 886282 w 12192000"/>
              <a:gd name="connsiteY177" fmla="*/ 36610 h 1126566"/>
              <a:gd name="connsiteX178" fmla="*/ 950274 w 12192000"/>
              <a:gd name="connsiteY178" fmla="*/ 20111 h 1126566"/>
              <a:gd name="connsiteX179" fmla="*/ 988432 w 12192000"/>
              <a:gd name="connsiteY179" fmla="*/ 24039 h 1126566"/>
              <a:gd name="connsiteX180" fmla="*/ 1048223 w 12192000"/>
              <a:gd name="connsiteY180" fmla="*/ 19791 h 1126566"/>
              <a:gd name="connsiteX181" fmla="*/ 1177886 w 12192000"/>
              <a:gd name="connsiteY181" fmla="*/ 30728 h 1126566"/>
              <a:gd name="connsiteX182" fmla="*/ 1305018 w 12192000"/>
              <a:gd name="connsiteY182" fmla="*/ 0 h 1126566"/>
              <a:gd name="connsiteX0" fmla="*/ 1305018 w 12192000"/>
              <a:gd name="connsiteY0" fmla="*/ 0 h 1126566"/>
              <a:gd name="connsiteX1" fmla="*/ 1338012 w 12192000"/>
              <a:gd name="connsiteY1" fmla="*/ 2184 h 1126566"/>
              <a:gd name="connsiteX2" fmla="*/ 1368320 w 12192000"/>
              <a:gd name="connsiteY2" fmla="*/ 11572 h 1126566"/>
              <a:gd name="connsiteX3" fmla="*/ 1367764 w 12192000"/>
              <a:gd name="connsiteY3" fmla="*/ 14115 h 1126566"/>
              <a:gd name="connsiteX4" fmla="*/ 1372564 w 12192000"/>
              <a:gd name="connsiteY4" fmla="*/ 15636 h 1126566"/>
              <a:gd name="connsiteX5" fmla="*/ 1377226 w 12192000"/>
              <a:gd name="connsiteY5" fmla="*/ 14330 h 1126566"/>
              <a:gd name="connsiteX6" fmla="*/ 1382967 w 12192000"/>
              <a:gd name="connsiteY6" fmla="*/ 16108 h 1126566"/>
              <a:gd name="connsiteX7" fmla="*/ 1398753 w 12192000"/>
              <a:gd name="connsiteY7" fmla="*/ 20281 h 1126566"/>
              <a:gd name="connsiteX8" fmla="*/ 1403473 w 12192000"/>
              <a:gd name="connsiteY8" fmla="*/ 25878 h 1126566"/>
              <a:gd name="connsiteX9" fmla="*/ 1465522 w 12192000"/>
              <a:gd name="connsiteY9" fmla="*/ 40951 h 1126566"/>
              <a:gd name="connsiteX10" fmla="*/ 1485274 w 12192000"/>
              <a:gd name="connsiteY10" fmla="*/ 38769 h 1126566"/>
              <a:gd name="connsiteX11" fmla="*/ 1506702 w 12192000"/>
              <a:gd name="connsiteY11" fmla="*/ 48855 h 1126566"/>
              <a:gd name="connsiteX12" fmla="*/ 1570577 w 12192000"/>
              <a:gd name="connsiteY12" fmla="*/ 56390 h 1126566"/>
              <a:gd name="connsiteX13" fmla="*/ 1640836 w 12192000"/>
              <a:gd name="connsiteY13" fmla="*/ 71287 h 1126566"/>
              <a:gd name="connsiteX14" fmla="*/ 1689992 w 12192000"/>
              <a:gd name="connsiteY14" fmla="*/ 86003 h 1126566"/>
              <a:gd name="connsiteX15" fmla="*/ 1825707 w 12192000"/>
              <a:gd name="connsiteY15" fmla="*/ 102605 h 1126566"/>
              <a:gd name="connsiteX16" fmla="*/ 2055100 w 12192000"/>
              <a:gd name="connsiteY16" fmla="*/ 121407 h 1126566"/>
              <a:gd name="connsiteX17" fmla="*/ 2102805 w 12192000"/>
              <a:gd name="connsiteY17" fmla="*/ 127338 h 1126566"/>
              <a:gd name="connsiteX18" fmla="*/ 2139327 w 12192000"/>
              <a:gd name="connsiteY18" fmla="*/ 140098 h 1126566"/>
              <a:gd name="connsiteX19" fmla="*/ 2143886 w 12192000"/>
              <a:gd name="connsiteY19" fmla="*/ 149737 h 1126566"/>
              <a:gd name="connsiteX20" fmla="*/ 2169405 w 12192000"/>
              <a:gd name="connsiteY20" fmla="*/ 154229 h 1126566"/>
              <a:gd name="connsiteX21" fmla="*/ 2175252 w 12192000"/>
              <a:gd name="connsiteY21" fmla="*/ 157025 h 1126566"/>
              <a:gd name="connsiteX22" fmla="*/ 2209736 w 12192000"/>
              <a:gd name="connsiteY22" fmla="*/ 171455 h 1126566"/>
              <a:gd name="connsiteX23" fmla="*/ 2306658 w 12192000"/>
              <a:gd name="connsiteY23" fmla="*/ 162489 h 1126566"/>
              <a:gd name="connsiteX24" fmla="*/ 2376691 w 12192000"/>
              <a:gd name="connsiteY24" fmla="*/ 163846 h 1126566"/>
              <a:gd name="connsiteX25" fmla="*/ 2381520 w 12192000"/>
              <a:gd name="connsiteY25" fmla="*/ 166644 h 1126566"/>
              <a:gd name="connsiteX26" fmla="*/ 2500607 w 12192000"/>
              <a:gd name="connsiteY26" fmla="*/ 180917 h 1126566"/>
              <a:gd name="connsiteX27" fmla="*/ 2542869 w 12192000"/>
              <a:gd name="connsiteY27" fmla="*/ 188717 h 1126566"/>
              <a:gd name="connsiteX28" fmla="*/ 2829718 w 12192000"/>
              <a:gd name="connsiteY28" fmla="*/ 242215 h 1126566"/>
              <a:gd name="connsiteX29" fmla="*/ 3028662 w 12192000"/>
              <a:gd name="connsiteY29" fmla="*/ 219550 h 1126566"/>
              <a:gd name="connsiteX30" fmla="*/ 3107019 w 12192000"/>
              <a:gd name="connsiteY30" fmla="*/ 220240 h 1126566"/>
              <a:gd name="connsiteX31" fmla="*/ 3116698 w 12192000"/>
              <a:gd name="connsiteY31" fmla="*/ 226983 h 1126566"/>
              <a:gd name="connsiteX32" fmla="*/ 3231577 w 12192000"/>
              <a:gd name="connsiteY32" fmla="*/ 202023 h 1126566"/>
              <a:gd name="connsiteX33" fmla="*/ 3386687 w 12192000"/>
              <a:gd name="connsiteY33" fmla="*/ 218190 h 1126566"/>
              <a:gd name="connsiteX34" fmla="*/ 3501680 w 12192000"/>
              <a:gd name="connsiteY34" fmla="*/ 238841 h 1126566"/>
              <a:gd name="connsiteX35" fmla="*/ 3567038 w 12192000"/>
              <a:gd name="connsiteY35" fmla="*/ 246771 h 1126566"/>
              <a:gd name="connsiteX36" fmla="*/ 3613626 w 12192000"/>
              <a:gd name="connsiteY36" fmla="*/ 256591 h 1126566"/>
              <a:gd name="connsiteX37" fmla="*/ 3737444 w 12192000"/>
              <a:gd name="connsiteY37" fmla="*/ 259793 h 1126566"/>
              <a:gd name="connsiteX38" fmla="*/ 3944870 w 12192000"/>
              <a:gd name="connsiteY38" fmla="*/ 255991 h 1126566"/>
              <a:gd name="connsiteX39" fmla="*/ 4092172 w 12192000"/>
              <a:gd name="connsiteY39" fmla="*/ 290617 h 1126566"/>
              <a:gd name="connsiteX40" fmla="*/ 4176434 w 12192000"/>
              <a:gd name="connsiteY40" fmla="*/ 272187 h 1126566"/>
              <a:gd name="connsiteX41" fmla="*/ 4269617 w 12192000"/>
              <a:gd name="connsiteY41" fmla="*/ 283947 h 1126566"/>
              <a:gd name="connsiteX42" fmla="*/ 4638729 w 12192000"/>
              <a:gd name="connsiteY42" fmla="*/ 274806 h 1126566"/>
              <a:gd name="connsiteX43" fmla="*/ 4910175 w 12192000"/>
              <a:gd name="connsiteY43" fmla="*/ 258887 h 1126566"/>
              <a:gd name="connsiteX44" fmla="*/ 4910653 w 12192000"/>
              <a:gd name="connsiteY44" fmla="*/ 256337 h 1126566"/>
              <a:gd name="connsiteX45" fmla="*/ 4915901 w 12192000"/>
              <a:gd name="connsiteY45" fmla="*/ 255646 h 1126566"/>
              <a:gd name="connsiteX46" fmla="*/ 4919888 w 12192000"/>
              <a:gd name="connsiteY46" fmla="*/ 257665 h 1126566"/>
              <a:gd name="connsiteX47" fmla="*/ 4926150 w 12192000"/>
              <a:gd name="connsiteY47" fmla="*/ 256877 h 1126566"/>
              <a:gd name="connsiteX48" fmla="*/ 4943081 w 12192000"/>
              <a:gd name="connsiteY48" fmla="*/ 255402 h 1126566"/>
              <a:gd name="connsiteX49" fmla="*/ 4949875 w 12192000"/>
              <a:gd name="connsiteY49" fmla="*/ 250755 h 1126566"/>
              <a:gd name="connsiteX50" fmla="*/ 5034125 w 12192000"/>
              <a:gd name="connsiteY50" fmla="*/ 251561 h 1126566"/>
              <a:gd name="connsiteX51" fmla="*/ 5058873 w 12192000"/>
              <a:gd name="connsiteY51" fmla="*/ 245283 h 1126566"/>
              <a:gd name="connsiteX52" fmla="*/ 5123651 w 12192000"/>
              <a:gd name="connsiteY52" fmla="*/ 248360 h 1126566"/>
              <a:gd name="connsiteX53" fmla="*/ 5197539 w 12192000"/>
              <a:gd name="connsiteY53" fmla="*/ 245352 h 1126566"/>
              <a:gd name="connsiteX54" fmla="*/ 5250946 w 12192000"/>
              <a:gd name="connsiteY54" fmla="*/ 239095 h 1126566"/>
              <a:gd name="connsiteX55" fmla="*/ 5388817 w 12192000"/>
              <a:gd name="connsiteY55" fmla="*/ 245059 h 1126566"/>
              <a:gd name="connsiteX56" fmla="*/ 5618162 w 12192000"/>
              <a:gd name="connsiteY56" fmla="*/ 264094 h 1126566"/>
              <a:gd name="connsiteX57" fmla="*/ 5666664 w 12192000"/>
              <a:gd name="connsiteY57" fmla="*/ 266098 h 1126566"/>
              <a:gd name="connsiteX58" fmla="*/ 5715324 w 12192000"/>
              <a:gd name="connsiteY58" fmla="*/ 251101 h 1126566"/>
              <a:gd name="connsiteX59" fmla="*/ 5741796 w 12192000"/>
              <a:gd name="connsiteY59" fmla="*/ 250897 h 1126566"/>
              <a:gd name="connsiteX60" fmla="*/ 5748565 w 12192000"/>
              <a:gd name="connsiteY60" fmla="*/ 249142 h 1126566"/>
              <a:gd name="connsiteX61" fmla="*/ 5802907 w 12192000"/>
              <a:gd name="connsiteY61" fmla="*/ 256022 h 1126566"/>
              <a:gd name="connsiteX62" fmla="*/ 5877829 w 12192000"/>
              <a:gd name="connsiteY62" fmla="*/ 265178 h 1126566"/>
              <a:gd name="connsiteX63" fmla="*/ 5946099 w 12192000"/>
              <a:gd name="connsiteY63" fmla="*/ 275229 h 1126566"/>
              <a:gd name="connsiteX64" fmla="*/ 5951885 w 12192000"/>
              <a:gd name="connsiteY64" fmla="*/ 273306 h 1126566"/>
              <a:gd name="connsiteX65" fmla="*/ 5957187 w 12192000"/>
              <a:gd name="connsiteY65" fmla="*/ 267506 h 1126566"/>
              <a:gd name="connsiteX66" fmla="*/ 6000476 w 12192000"/>
              <a:gd name="connsiteY66" fmla="*/ 273899 h 1126566"/>
              <a:gd name="connsiteX67" fmla="*/ 6055647 w 12192000"/>
              <a:gd name="connsiteY67" fmla="*/ 268058 h 1126566"/>
              <a:gd name="connsiteX68" fmla="*/ 6390944 w 12192000"/>
              <a:gd name="connsiteY68" fmla="*/ 296657 h 1126566"/>
              <a:gd name="connsiteX69" fmla="*/ 6445883 w 12192000"/>
              <a:gd name="connsiteY69" fmla="*/ 304401 h 1126566"/>
              <a:gd name="connsiteX70" fmla="*/ 6598839 w 12192000"/>
              <a:gd name="connsiteY70" fmla="*/ 327138 h 1126566"/>
              <a:gd name="connsiteX71" fmla="*/ 6674894 w 12192000"/>
              <a:gd name="connsiteY71" fmla="*/ 339184 h 1126566"/>
              <a:gd name="connsiteX72" fmla="*/ 6698374 w 12192000"/>
              <a:gd name="connsiteY72" fmla="*/ 345663 h 1126566"/>
              <a:gd name="connsiteX73" fmla="*/ 6788093 w 12192000"/>
              <a:gd name="connsiteY73" fmla="*/ 377012 h 1126566"/>
              <a:gd name="connsiteX74" fmla="*/ 7001696 w 12192000"/>
              <a:gd name="connsiteY74" fmla="*/ 394163 h 1126566"/>
              <a:gd name="connsiteX75" fmla="*/ 7052564 w 12192000"/>
              <a:gd name="connsiteY75" fmla="*/ 396658 h 1126566"/>
              <a:gd name="connsiteX76" fmla="*/ 7130364 w 12192000"/>
              <a:gd name="connsiteY76" fmla="*/ 388164 h 1126566"/>
              <a:gd name="connsiteX77" fmla="*/ 7179335 w 12192000"/>
              <a:gd name="connsiteY77" fmla="*/ 386225 h 1126566"/>
              <a:gd name="connsiteX78" fmla="*/ 7300357 w 12192000"/>
              <a:gd name="connsiteY78" fmla="*/ 403218 h 1126566"/>
              <a:gd name="connsiteX79" fmla="*/ 7499445 w 12192000"/>
              <a:gd name="connsiteY79" fmla="*/ 440549 h 1126566"/>
              <a:gd name="connsiteX80" fmla="*/ 7655710 w 12192000"/>
              <a:gd name="connsiteY80" fmla="*/ 430962 h 1126566"/>
              <a:gd name="connsiteX81" fmla="*/ 7729851 w 12192000"/>
              <a:gd name="connsiteY81" fmla="*/ 462457 h 1126566"/>
              <a:gd name="connsiteX82" fmla="*/ 7824660 w 12192000"/>
              <a:gd name="connsiteY82" fmla="*/ 466203 h 1126566"/>
              <a:gd name="connsiteX83" fmla="*/ 8277851 w 12192000"/>
              <a:gd name="connsiteY83" fmla="*/ 502630 h 1126566"/>
              <a:gd name="connsiteX84" fmla="*/ 8382461 w 12192000"/>
              <a:gd name="connsiteY84" fmla="*/ 526824 h 1126566"/>
              <a:gd name="connsiteX85" fmla="*/ 8594502 w 12192000"/>
              <a:gd name="connsiteY85" fmla="*/ 613607 h 1126566"/>
              <a:gd name="connsiteX86" fmla="*/ 8777878 w 12192000"/>
              <a:gd name="connsiteY86" fmla="*/ 639454 h 1126566"/>
              <a:gd name="connsiteX87" fmla="*/ 8858334 w 12192000"/>
              <a:gd name="connsiteY87" fmla="*/ 648415 h 1126566"/>
              <a:gd name="connsiteX88" fmla="*/ 8969814 w 12192000"/>
              <a:gd name="connsiteY88" fmla="*/ 639833 h 1126566"/>
              <a:gd name="connsiteX89" fmla="*/ 9092152 w 12192000"/>
              <a:gd name="connsiteY89" fmla="*/ 609097 h 1126566"/>
              <a:gd name="connsiteX90" fmla="*/ 9156546 w 12192000"/>
              <a:gd name="connsiteY90" fmla="*/ 585468 h 1126566"/>
              <a:gd name="connsiteX91" fmla="*/ 9194830 w 12192000"/>
              <a:gd name="connsiteY91" fmla="*/ 571148 h 1126566"/>
              <a:gd name="connsiteX92" fmla="*/ 9314188 w 12192000"/>
              <a:gd name="connsiteY92" fmla="*/ 547301 h 1126566"/>
              <a:gd name="connsiteX93" fmla="*/ 9505176 w 12192000"/>
              <a:gd name="connsiteY93" fmla="*/ 542666 h 1126566"/>
              <a:gd name="connsiteX94" fmla="*/ 9581851 w 12192000"/>
              <a:gd name="connsiteY94" fmla="*/ 530976 h 1126566"/>
              <a:gd name="connsiteX95" fmla="*/ 9662056 w 12192000"/>
              <a:gd name="connsiteY95" fmla="*/ 524035 h 1126566"/>
              <a:gd name="connsiteX96" fmla="*/ 9724197 w 12192000"/>
              <a:gd name="connsiteY96" fmla="*/ 528337 h 1126566"/>
              <a:gd name="connsiteX97" fmla="*/ 9837846 w 12192000"/>
              <a:gd name="connsiteY97" fmla="*/ 492977 h 1126566"/>
              <a:gd name="connsiteX98" fmla="*/ 9917440 w 12192000"/>
              <a:gd name="connsiteY98" fmla="*/ 459605 h 1126566"/>
              <a:gd name="connsiteX99" fmla="*/ 9918439 w 12192000"/>
              <a:gd name="connsiteY99" fmla="*/ 453114 h 1126566"/>
              <a:gd name="connsiteX100" fmla="*/ 9953039 w 12192000"/>
              <a:gd name="connsiteY100" fmla="*/ 452486 h 1126566"/>
              <a:gd name="connsiteX101" fmla="*/ 9988183 w 12192000"/>
              <a:gd name="connsiteY101" fmla="*/ 448079 h 1126566"/>
              <a:gd name="connsiteX102" fmla="*/ 9991965 w 12192000"/>
              <a:gd name="connsiteY102" fmla="*/ 435969 h 1126566"/>
              <a:gd name="connsiteX103" fmla="*/ 9986932 w 12192000"/>
              <a:gd name="connsiteY103" fmla="*/ 431168 h 1126566"/>
              <a:gd name="connsiteX104" fmla="*/ 9996190 w 12192000"/>
              <a:gd name="connsiteY104" fmla="*/ 429066 h 1126566"/>
              <a:gd name="connsiteX105" fmla="*/ 9999786 w 12192000"/>
              <a:gd name="connsiteY105" fmla="*/ 427758 h 1126566"/>
              <a:gd name="connsiteX106" fmla="*/ 10012936 w 12192000"/>
              <a:gd name="connsiteY106" fmla="*/ 428884 h 1126566"/>
              <a:gd name="connsiteX107" fmla="*/ 10102484 w 12192000"/>
              <a:gd name="connsiteY107" fmla="*/ 441324 h 1126566"/>
              <a:gd name="connsiteX108" fmla="*/ 10199200 w 12192000"/>
              <a:gd name="connsiteY108" fmla="*/ 438197 h 1126566"/>
              <a:gd name="connsiteX109" fmla="*/ 10245648 w 12192000"/>
              <a:gd name="connsiteY109" fmla="*/ 438831 h 1126566"/>
              <a:gd name="connsiteX110" fmla="*/ 10369590 w 12192000"/>
              <a:gd name="connsiteY110" fmla="*/ 423377 h 1126566"/>
              <a:gd name="connsiteX111" fmla="*/ 10575777 w 12192000"/>
              <a:gd name="connsiteY111" fmla="*/ 355859 h 1126566"/>
              <a:gd name="connsiteX112" fmla="*/ 10638984 w 12192000"/>
              <a:gd name="connsiteY112" fmla="*/ 347416 h 1126566"/>
              <a:gd name="connsiteX113" fmla="*/ 10668356 w 12192000"/>
              <a:gd name="connsiteY113" fmla="*/ 340612 h 1126566"/>
              <a:gd name="connsiteX114" fmla="*/ 10732175 w 12192000"/>
              <a:gd name="connsiteY114" fmla="*/ 317549 h 1126566"/>
              <a:gd name="connsiteX115" fmla="*/ 10862886 w 12192000"/>
              <a:gd name="connsiteY115" fmla="*/ 313438 h 1126566"/>
              <a:gd name="connsiteX116" fmla="*/ 10963063 w 12192000"/>
              <a:gd name="connsiteY116" fmla="*/ 317771 h 1126566"/>
              <a:gd name="connsiteX117" fmla="*/ 11018562 w 12192000"/>
              <a:gd name="connsiteY117" fmla="*/ 316991 h 1126566"/>
              <a:gd name="connsiteX118" fmla="*/ 11059692 w 12192000"/>
              <a:gd name="connsiteY118" fmla="*/ 319983 h 1126566"/>
              <a:gd name="connsiteX119" fmla="*/ 11160371 w 12192000"/>
              <a:gd name="connsiteY119" fmla="*/ 308440 h 1126566"/>
              <a:gd name="connsiteX120" fmla="*/ 11178386 w 12192000"/>
              <a:gd name="connsiteY120" fmla="*/ 299490 h 1126566"/>
              <a:gd name="connsiteX121" fmla="*/ 11192494 w 12192000"/>
              <a:gd name="connsiteY121" fmla="*/ 296221 h 1126566"/>
              <a:gd name="connsiteX122" fmla="*/ 11199770 w 12192000"/>
              <a:gd name="connsiteY122" fmla="*/ 299772 h 1126566"/>
              <a:gd name="connsiteX123" fmla="*/ 11217258 w 12192000"/>
              <a:gd name="connsiteY123" fmla="*/ 293681 h 1126566"/>
              <a:gd name="connsiteX124" fmla="*/ 11245798 w 12192000"/>
              <a:gd name="connsiteY124" fmla="*/ 292170 h 1126566"/>
              <a:gd name="connsiteX125" fmla="*/ 11255992 w 12192000"/>
              <a:gd name="connsiteY125" fmla="*/ 291919 h 1126566"/>
              <a:gd name="connsiteX126" fmla="*/ 11264859 w 12192000"/>
              <a:gd name="connsiteY126" fmla="*/ 293937 h 1126566"/>
              <a:gd name="connsiteX127" fmla="*/ 11276151 w 12192000"/>
              <a:gd name="connsiteY127" fmla="*/ 293070 h 1126566"/>
              <a:gd name="connsiteX128" fmla="*/ 11279850 w 12192000"/>
              <a:gd name="connsiteY128" fmla="*/ 291330 h 1126566"/>
              <a:gd name="connsiteX129" fmla="*/ 11290818 w 12192000"/>
              <a:gd name="connsiteY129" fmla="*/ 291060 h 1126566"/>
              <a:gd name="connsiteX130" fmla="*/ 11296248 w 12192000"/>
              <a:gd name="connsiteY130" fmla="*/ 290163 h 1126566"/>
              <a:gd name="connsiteX131" fmla="*/ 11301652 w 12192000"/>
              <a:gd name="connsiteY131" fmla="*/ 290324 h 1126566"/>
              <a:gd name="connsiteX132" fmla="*/ 11339114 w 12192000"/>
              <a:gd name="connsiteY132" fmla="*/ 288153 h 1126566"/>
              <a:gd name="connsiteX133" fmla="*/ 11345146 w 12192000"/>
              <a:gd name="connsiteY133" fmla="*/ 290802 h 1126566"/>
              <a:gd name="connsiteX134" fmla="*/ 11400126 w 12192000"/>
              <a:gd name="connsiteY134" fmla="*/ 292287 h 1126566"/>
              <a:gd name="connsiteX135" fmla="*/ 11400420 w 12192000"/>
              <a:gd name="connsiteY135" fmla="*/ 293758 h 1126566"/>
              <a:gd name="connsiteX136" fmla="*/ 11413889 w 12192000"/>
              <a:gd name="connsiteY136" fmla="*/ 300516 h 1126566"/>
              <a:gd name="connsiteX137" fmla="*/ 11440688 w 12192000"/>
              <a:gd name="connsiteY137" fmla="*/ 310121 h 1126566"/>
              <a:gd name="connsiteX138" fmla="*/ 11496733 w 12192000"/>
              <a:gd name="connsiteY138" fmla="*/ 350225 h 1126566"/>
              <a:gd name="connsiteX139" fmla="*/ 11554005 w 12192000"/>
              <a:gd name="connsiteY139" fmla="*/ 351933 h 1126566"/>
              <a:gd name="connsiteX140" fmla="*/ 11565304 w 12192000"/>
              <a:gd name="connsiteY140" fmla="*/ 353069 h 1126566"/>
              <a:gd name="connsiteX141" fmla="*/ 11565435 w 12192000"/>
              <a:gd name="connsiteY141" fmla="*/ 353419 h 1126566"/>
              <a:gd name="connsiteX142" fmla="*/ 11577168 w 12192000"/>
              <a:gd name="connsiteY142" fmla="*/ 355270 h 1126566"/>
              <a:gd name="connsiteX143" fmla="*/ 11607823 w 12192000"/>
              <a:gd name="connsiteY143" fmla="*/ 357347 h 1126566"/>
              <a:gd name="connsiteX144" fmla="*/ 11664276 w 12192000"/>
              <a:gd name="connsiteY144" fmla="*/ 386951 h 1126566"/>
              <a:gd name="connsiteX145" fmla="*/ 11786197 w 12192000"/>
              <a:gd name="connsiteY145" fmla="*/ 477948 h 1126566"/>
              <a:gd name="connsiteX146" fmla="*/ 11866598 w 12192000"/>
              <a:gd name="connsiteY146" fmla="*/ 486803 h 1126566"/>
              <a:gd name="connsiteX147" fmla="*/ 11916744 w 12192000"/>
              <a:gd name="connsiteY147" fmla="*/ 502917 h 1126566"/>
              <a:gd name="connsiteX148" fmla="*/ 11949248 w 12192000"/>
              <a:gd name="connsiteY148" fmla="*/ 518881 h 1126566"/>
              <a:gd name="connsiteX149" fmla="*/ 11951002 w 12192000"/>
              <a:gd name="connsiteY149" fmla="*/ 518735 h 1126566"/>
              <a:gd name="connsiteX150" fmla="*/ 12026007 w 12192000"/>
              <a:gd name="connsiteY150" fmla="*/ 534384 h 1126566"/>
              <a:gd name="connsiteX151" fmla="*/ 12035188 w 12192000"/>
              <a:gd name="connsiteY151" fmla="*/ 529609 h 1126566"/>
              <a:gd name="connsiteX152" fmla="*/ 12115225 w 12192000"/>
              <a:gd name="connsiteY152" fmla="*/ 561895 h 1126566"/>
              <a:gd name="connsiteX153" fmla="*/ 12191636 w 12192000"/>
              <a:gd name="connsiteY153" fmla="*/ 558318 h 1126566"/>
              <a:gd name="connsiteX154" fmla="*/ 12192000 w 12192000"/>
              <a:gd name="connsiteY154" fmla="*/ 558295 h 1126566"/>
              <a:gd name="connsiteX155" fmla="*/ 12192000 w 12192000"/>
              <a:gd name="connsiteY155" fmla="*/ 1126566 h 1126566"/>
              <a:gd name="connsiteX156" fmla="*/ 0 w 12192000"/>
              <a:gd name="connsiteY156" fmla="*/ 1126566 h 1126566"/>
              <a:gd name="connsiteX157" fmla="*/ 0 w 12192000"/>
              <a:gd name="connsiteY157" fmla="*/ 401922 h 1126566"/>
              <a:gd name="connsiteX158" fmla="*/ 25242 w 12192000"/>
              <a:gd name="connsiteY158" fmla="*/ 388862 h 1126566"/>
              <a:gd name="connsiteX159" fmla="*/ 96922 w 12192000"/>
              <a:gd name="connsiteY159" fmla="*/ 357381 h 1126566"/>
              <a:gd name="connsiteX160" fmla="*/ 164580 w 12192000"/>
              <a:gd name="connsiteY160" fmla="*/ 322443 h 1126566"/>
              <a:gd name="connsiteX161" fmla="*/ 258712 w 12192000"/>
              <a:gd name="connsiteY161" fmla="*/ 286531 h 1126566"/>
              <a:gd name="connsiteX162" fmla="*/ 316354 w 12192000"/>
              <a:gd name="connsiteY162" fmla="*/ 238529 h 1126566"/>
              <a:gd name="connsiteX163" fmla="*/ 328834 w 12192000"/>
              <a:gd name="connsiteY163" fmla="*/ 240963 h 1126566"/>
              <a:gd name="connsiteX164" fmla="*/ 383414 w 12192000"/>
              <a:gd name="connsiteY164" fmla="*/ 221196 h 1126566"/>
              <a:gd name="connsiteX165" fmla="*/ 537708 w 12192000"/>
              <a:gd name="connsiteY165" fmla="*/ 119020 h 1126566"/>
              <a:gd name="connsiteX166" fmla="*/ 653257 w 12192000"/>
              <a:gd name="connsiteY166" fmla="*/ 91372 h 1126566"/>
              <a:gd name="connsiteX167" fmla="*/ 763197 w 12192000"/>
              <a:gd name="connsiteY167" fmla="*/ 59356 h 1126566"/>
              <a:gd name="connsiteX168" fmla="*/ 778208 w 12192000"/>
              <a:gd name="connsiteY168" fmla="*/ 63801 h 1126566"/>
              <a:gd name="connsiteX169" fmla="*/ 784725 w 12192000"/>
              <a:gd name="connsiteY169" fmla="*/ 62505 h 1126566"/>
              <a:gd name="connsiteX170" fmla="*/ 785400 w 12192000"/>
              <a:gd name="connsiteY170" fmla="*/ 62796 h 1126566"/>
              <a:gd name="connsiteX171" fmla="*/ 786774 w 12192000"/>
              <a:gd name="connsiteY171" fmla="*/ 62098 h 1126566"/>
              <a:gd name="connsiteX172" fmla="*/ 852003 w 12192000"/>
              <a:gd name="connsiteY172" fmla="*/ 61064 h 1126566"/>
              <a:gd name="connsiteX173" fmla="*/ 870719 w 12192000"/>
              <a:gd name="connsiteY173" fmla="*/ 47209 h 1126566"/>
              <a:gd name="connsiteX174" fmla="*/ 883786 w 12192000"/>
              <a:gd name="connsiteY174" fmla="*/ 45814 h 1126566"/>
              <a:gd name="connsiteX175" fmla="*/ 886400 w 12192000"/>
              <a:gd name="connsiteY175" fmla="*/ 43909 h 1126566"/>
              <a:gd name="connsiteX176" fmla="*/ 893881 w 12192000"/>
              <a:gd name="connsiteY176" fmla="*/ 40197 h 1126566"/>
              <a:gd name="connsiteX177" fmla="*/ 886282 w 12192000"/>
              <a:gd name="connsiteY177" fmla="*/ 36610 h 1126566"/>
              <a:gd name="connsiteX178" fmla="*/ 950274 w 12192000"/>
              <a:gd name="connsiteY178" fmla="*/ 20111 h 1126566"/>
              <a:gd name="connsiteX179" fmla="*/ 988432 w 12192000"/>
              <a:gd name="connsiteY179" fmla="*/ 24039 h 1126566"/>
              <a:gd name="connsiteX180" fmla="*/ 1048223 w 12192000"/>
              <a:gd name="connsiteY180" fmla="*/ 19791 h 1126566"/>
              <a:gd name="connsiteX181" fmla="*/ 1177886 w 12192000"/>
              <a:gd name="connsiteY181" fmla="*/ 30728 h 1126566"/>
              <a:gd name="connsiteX182" fmla="*/ 1305018 w 12192000"/>
              <a:gd name="connsiteY182" fmla="*/ 0 h 1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2192000" h="1126566">
                <a:moveTo>
                  <a:pt x="1305018" y="0"/>
                </a:moveTo>
                <a:lnTo>
                  <a:pt x="1338012" y="2184"/>
                </a:lnTo>
                <a:lnTo>
                  <a:pt x="1368320" y="11572"/>
                </a:lnTo>
                <a:cubicBezTo>
                  <a:pt x="1368135" y="12420"/>
                  <a:pt x="1367949" y="13268"/>
                  <a:pt x="1367764" y="14115"/>
                </a:cubicBezTo>
                <a:cubicBezTo>
                  <a:pt x="1368260" y="15850"/>
                  <a:pt x="1369933" y="16116"/>
                  <a:pt x="1372564" y="15636"/>
                </a:cubicBezTo>
                <a:lnTo>
                  <a:pt x="1377226" y="14330"/>
                </a:lnTo>
                <a:lnTo>
                  <a:pt x="1382967" y="16108"/>
                </a:lnTo>
                <a:lnTo>
                  <a:pt x="1398753" y="20281"/>
                </a:lnTo>
                <a:lnTo>
                  <a:pt x="1403473" y="25878"/>
                </a:lnTo>
                <a:cubicBezTo>
                  <a:pt x="1418187" y="35152"/>
                  <a:pt x="1455496" y="27557"/>
                  <a:pt x="1465522" y="40951"/>
                </a:cubicBezTo>
                <a:lnTo>
                  <a:pt x="1485274" y="38769"/>
                </a:lnTo>
                <a:lnTo>
                  <a:pt x="1506702" y="48855"/>
                </a:lnTo>
                <a:cubicBezTo>
                  <a:pt x="1526562" y="57310"/>
                  <a:pt x="1547358" y="62811"/>
                  <a:pt x="1570577" y="56390"/>
                </a:cubicBezTo>
                <a:cubicBezTo>
                  <a:pt x="1561206" y="73812"/>
                  <a:pt x="1626608" y="54897"/>
                  <a:pt x="1640836" y="71287"/>
                </a:cubicBezTo>
                <a:cubicBezTo>
                  <a:pt x="1649435" y="84672"/>
                  <a:pt x="1671284" y="82051"/>
                  <a:pt x="1689992" y="86003"/>
                </a:cubicBezTo>
                <a:cubicBezTo>
                  <a:pt x="1706935" y="99155"/>
                  <a:pt x="1796696" y="106480"/>
                  <a:pt x="1825707" y="102605"/>
                </a:cubicBezTo>
                <a:cubicBezTo>
                  <a:pt x="1904608" y="83484"/>
                  <a:pt x="1991519" y="135253"/>
                  <a:pt x="2055100" y="121407"/>
                </a:cubicBezTo>
                <a:cubicBezTo>
                  <a:pt x="2073090" y="121616"/>
                  <a:pt x="2088723" y="123853"/>
                  <a:pt x="2102805" y="127338"/>
                </a:cubicBezTo>
                <a:lnTo>
                  <a:pt x="2139327" y="140098"/>
                </a:lnTo>
                <a:lnTo>
                  <a:pt x="2143886" y="149737"/>
                </a:lnTo>
                <a:lnTo>
                  <a:pt x="2169405" y="154229"/>
                </a:lnTo>
                <a:lnTo>
                  <a:pt x="2175252" y="157025"/>
                </a:lnTo>
                <a:cubicBezTo>
                  <a:pt x="2186400" y="162399"/>
                  <a:pt x="2197622" y="167468"/>
                  <a:pt x="2209736" y="171455"/>
                </a:cubicBezTo>
                <a:cubicBezTo>
                  <a:pt x="2225844" y="133195"/>
                  <a:pt x="2315425" y="199057"/>
                  <a:pt x="2306658" y="162489"/>
                </a:cubicBezTo>
                <a:cubicBezTo>
                  <a:pt x="2358676" y="173927"/>
                  <a:pt x="2356751" y="154958"/>
                  <a:pt x="2376691" y="163846"/>
                </a:cubicBezTo>
                <a:lnTo>
                  <a:pt x="2381520" y="166644"/>
                </a:lnTo>
                <a:lnTo>
                  <a:pt x="2500607" y="180917"/>
                </a:lnTo>
                <a:lnTo>
                  <a:pt x="2542869" y="188717"/>
                </a:lnTo>
                <a:cubicBezTo>
                  <a:pt x="2674262" y="187952"/>
                  <a:pt x="2707055" y="263173"/>
                  <a:pt x="2829718" y="242215"/>
                </a:cubicBezTo>
                <a:lnTo>
                  <a:pt x="3028662" y="219550"/>
                </a:lnTo>
                <a:cubicBezTo>
                  <a:pt x="3049869" y="208285"/>
                  <a:pt x="3084950" y="208595"/>
                  <a:pt x="3107019" y="220240"/>
                </a:cubicBezTo>
                <a:cubicBezTo>
                  <a:pt x="3110816" y="222244"/>
                  <a:pt x="3114075" y="224515"/>
                  <a:pt x="3116698" y="226983"/>
                </a:cubicBezTo>
                <a:cubicBezTo>
                  <a:pt x="3179274" y="200503"/>
                  <a:pt x="3198987" y="221584"/>
                  <a:pt x="3231577" y="202023"/>
                </a:cubicBezTo>
                <a:cubicBezTo>
                  <a:pt x="3309179" y="203900"/>
                  <a:pt x="3356885" y="235149"/>
                  <a:pt x="3386687" y="218190"/>
                </a:cubicBezTo>
                <a:cubicBezTo>
                  <a:pt x="3423429" y="225110"/>
                  <a:pt x="3463019" y="256177"/>
                  <a:pt x="3501680" y="238841"/>
                </a:cubicBezTo>
                <a:cubicBezTo>
                  <a:pt x="3496844" y="257097"/>
                  <a:pt x="3551130" y="231857"/>
                  <a:pt x="3567038" y="246771"/>
                </a:cubicBezTo>
                <a:cubicBezTo>
                  <a:pt x="3577348" y="259245"/>
                  <a:pt x="3596226" y="254494"/>
                  <a:pt x="3613626" y="256591"/>
                </a:cubicBezTo>
                <a:cubicBezTo>
                  <a:pt x="3631298" y="268014"/>
                  <a:pt x="3712457" y="266495"/>
                  <a:pt x="3737444" y="259793"/>
                </a:cubicBezTo>
                <a:cubicBezTo>
                  <a:pt x="3803671" y="233024"/>
                  <a:pt x="3891186" y="276009"/>
                  <a:pt x="3944870" y="255991"/>
                </a:cubicBezTo>
                <a:cubicBezTo>
                  <a:pt x="4008933" y="249766"/>
                  <a:pt x="4045961" y="279503"/>
                  <a:pt x="4092172" y="290617"/>
                </a:cubicBezTo>
                <a:cubicBezTo>
                  <a:pt x="4098827" y="250967"/>
                  <a:pt x="4191523" y="307711"/>
                  <a:pt x="4176434" y="272187"/>
                </a:cubicBezTo>
                <a:cubicBezTo>
                  <a:pt x="4241060" y="280555"/>
                  <a:pt x="4209740" y="244545"/>
                  <a:pt x="4269617" y="283947"/>
                </a:cubicBezTo>
                <a:cubicBezTo>
                  <a:pt x="4386123" y="270292"/>
                  <a:pt x="4534009" y="307696"/>
                  <a:pt x="4638729" y="274806"/>
                </a:cubicBezTo>
                <a:lnTo>
                  <a:pt x="4910175" y="258887"/>
                </a:lnTo>
                <a:cubicBezTo>
                  <a:pt x="4910334" y="258037"/>
                  <a:pt x="4910494" y="257187"/>
                  <a:pt x="4910653" y="256337"/>
                </a:cubicBezTo>
                <a:cubicBezTo>
                  <a:pt x="4911824" y="254741"/>
                  <a:pt x="4913545" y="254755"/>
                  <a:pt x="4915901" y="255646"/>
                </a:cubicBezTo>
                <a:lnTo>
                  <a:pt x="4919888" y="257665"/>
                </a:lnTo>
                <a:lnTo>
                  <a:pt x="4926150" y="256877"/>
                </a:lnTo>
                <a:lnTo>
                  <a:pt x="4943081" y="255402"/>
                </a:lnTo>
                <a:lnTo>
                  <a:pt x="4949875" y="250755"/>
                </a:lnTo>
                <a:lnTo>
                  <a:pt x="5034125" y="251561"/>
                </a:lnTo>
                <a:lnTo>
                  <a:pt x="5058873" y="245283"/>
                </a:lnTo>
                <a:cubicBezTo>
                  <a:pt x="5081450" y="240328"/>
                  <a:pt x="5103755" y="238383"/>
                  <a:pt x="5123651" y="248360"/>
                </a:cubicBezTo>
                <a:cubicBezTo>
                  <a:pt x="5121534" y="229990"/>
                  <a:pt x="5177244" y="258894"/>
                  <a:pt x="5197539" y="245352"/>
                </a:cubicBezTo>
                <a:cubicBezTo>
                  <a:pt x="5211192" y="233802"/>
                  <a:pt x="5231277" y="239882"/>
                  <a:pt x="5250946" y="239095"/>
                </a:cubicBezTo>
                <a:cubicBezTo>
                  <a:pt x="5272576" y="229125"/>
                  <a:pt x="5362305" y="236604"/>
                  <a:pt x="5388817" y="245059"/>
                </a:cubicBezTo>
                <a:cubicBezTo>
                  <a:pt x="5457500" y="276353"/>
                  <a:pt x="5562193" y="240387"/>
                  <a:pt x="5618162" y="264094"/>
                </a:cubicBezTo>
                <a:cubicBezTo>
                  <a:pt x="5635645" y="266810"/>
                  <a:pt x="5651655" y="267184"/>
                  <a:pt x="5666664" y="266098"/>
                </a:cubicBezTo>
                <a:lnTo>
                  <a:pt x="5715324" y="251101"/>
                </a:lnTo>
                <a:lnTo>
                  <a:pt x="5741796" y="250897"/>
                </a:lnTo>
                <a:lnTo>
                  <a:pt x="5748565" y="249142"/>
                </a:lnTo>
                <a:cubicBezTo>
                  <a:pt x="5761488" y="245753"/>
                  <a:pt x="5789604" y="257912"/>
                  <a:pt x="5802907" y="256022"/>
                </a:cubicBezTo>
                <a:cubicBezTo>
                  <a:pt x="5845141" y="268967"/>
                  <a:pt x="5900887" y="231236"/>
                  <a:pt x="5877829" y="265178"/>
                </a:cubicBezTo>
                <a:cubicBezTo>
                  <a:pt x="5932696" y="262556"/>
                  <a:pt x="5923269" y="280589"/>
                  <a:pt x="5946099" y="275229"/>
                </a:cubicBezTo>
                <a:lnTo>
                  <a:pt x="5951885" y="273306"/>
                </a:lnTo>
                <a:lnTo>
                  <a:pt x="5957187" y="267506"/>
                </a:lnTo>
                <a:lnTo>
                  <a:pt x="6000476" y="273899"/>
                </a:lnTo>
                <a:lnTo>
                  <a:pt x="6055647" y="268058"/>
                </a:lnTo>
                <a:cubicBezTo>
                  <a:pt x="6182414" y="290116"/>
                  <a:pt x="6280672" y="256487"/>
                  <a:pt x="6390944" y="296657"/>
                </a:cubicBezTo>
                <a:lnTo>
                  <a:pt x="6445883" y="304401"/>
                </a:lnTo>
                <a:cubicBezTo>
                  <a:pt x="6488263" y="316778"/>
                  <a:pt x="6557650" y="301859"/>
                  <a:pt x="6598839" y="327138"/>
                </a:cubicBezTo>
                <a:cubicBezTo>
                  <a:pt x="6614856" y="341473"/>
                  <a:pt x="6658305" y="336097"/>
                  <a:pt x="6674894" y="339184"/>
                </a:cubicBezTo>
                <a:cubicBezTo>
                  <a:pt x="6691483" y="342271"/>
                  <a:pt x="6694854" y="347625"/>
                  <a:pt x="6698374" y="345663"/>
                </a:cubicBezTo>
                <a:cubicBezTo>
                  <a:pt x="6748333" y="381426"/>
                  <a:pt x="6764373" y="352806"/>
                  <a:pt x="6788093" y="377012"/>
                </a:cubicBezTo>
                <a:cubicBezTo>
                  <a:pt x="6863891" y="387787"/>
                  <a:pt x="6979637" y="372926"/>
                  <a:pt x="7001696" y="394163"/>
                </a:cubicBezTo>
                <a:cubicBezTo>
                  <a:pt x="7039991" y="393431"/>
                  <a:pt x="7010656" y="400290"/>
                  <a:pt x="7052564" y="396658"/>
                </a:cubicBezTo>
                <a:cubicBezTo>
                  <a:pt x="7055164" y="378218"/>
                  <a:pt x="7109032" y="400006"/>
                  <a:pt x="7130364" y="388164"/>
                </a:cubicBezTo>
                <a:cubicBezTo>
                  <a:pt x="7145309" y="377773"/>
                  <a:pt x="7161671" y="385430"/>
                  <a:pt x="7179335" y="386225"/>
                </a:cubicBezTo>
                <a:cubicBezTo>
                  <a:pt x="7200979" y="378045"/>
                  <a:pt x="7278864" y="392682"/>
                  <a:pt x="7300357" y="403218"/>
                </a:cubicBezTo>
                <a:cubicBezTo>
                  <a:pt x="7353733" y="439852"/>
                  <a:pt x="7455509" y="412480"/>
                  <a:pt x="7499445" y="440549"/>
                </a:cubicBezTo>
                <a:cubicBezTo>
                  <a:pt x="7558920" y="456964"/>
                  <a:pt x="7606586" y="434213"/>
                  <a:pt x="7655710" y="430962"/>
                </a:cubicBezTo>
                <a:cubicBezTo>
                  <a:pt x="7646336" y="470388"/>
                  <a:pt x="7758609" y="430550"/>
                  <a:pt x="7729851" y="462457"/>
                </a:cubicBezTo>
                <a:cubicBezTo>
                  <a:pt x="7795688" y="464850"/>
                  <a:pt x="7751041" y="494594"/>
                  <a:pt x="7824660" y="466203"/>
                </a:cubicBezTo>
                <a:cubicBezTo>
                  <a:pt x="7931888" y="498311"/>
                  <a:pt x="8189689" y="453831"/>
                  <a:pt x="8277851" y="502630"/>
                </a:cubicBezTo>
                <a:cubicBezTo>
                  <a:pt x="8370818" y="512734"/>
                  <a:pt x="8313042" y="513711"/>
                  <a:pt x="8382461" y="526824"/>
                </a:cubicBezTo>
                <a:cubicBezTo>
                  <a:pt x="8391942" y="573223"/>
                  <a:pt x="8538700" y="594604"/>
                  <a:pt x="8594502" y="613607"/>
                </a:cubicBezTo>
                <a:cubicBezTo>
                  <a:pt x="8691407" y="622788"/>
                  <a:pt x="8680711" y="654899"/>
                  <a:pt x="8777878" y="639454"/>
                </a:cubicBezTo>
                <a:cubicBezTo>
                  <a:pt x="8821850" y="645255"/>
                  <a:pt x="8834479" y="644511"/>
                  <a:pt x="8858334" y="648415"/>
                </a:cubicBezTo>
                <a:lnTo>
                  <a:pt x="8969814" y="639833"/>
                </a:lnTo>
                <a:cubicBezTo>
                  <a:pt x="9008784" y="633280"/>
                  <a:pt x="9061030" y="618158"/>
                  <a:pt x="9092152" y="609097"/>
                </a:cubicBezTo>
                <a:cubicBezTo>
                  <a:pt x="9141320" y="619991"/>
                  <a:pt x="9118891" y="591188"/>
                  <a:pt x="9156546" y="585468"/>
                </a:cubicBezTo>
                <a:cubicBezTo>
                  <a:pt x="9180620" y="587385"/>
                  <a:pt x="9192331" y="584657"/>
                  <a:pt x="9194830" y="571148"/>
                </a:cubicBezTo>
                <a:cubicBezTo>
                  <a:pt x="9308402" y="581928"/>
                  <a:pt x="9235498" y="557277"/>
                  <a:pt x="9314188" y="547301"/>
                </a:cubicBezTo>
                <a:cubicBezTo>
                  <a:pt x="9385651" y="541365"/>
                  <a:pt x="9407311" y="527502"/>
                  <a:pt x="9505176" y="542666"/>
                </a:cubicBezTo>
                <a:cubicBezTo>
                  <a:pt x="9527962" y="548956"/>
                  <a:pt x="9555704" y="534081"/>
                  <a:pt x="9581851" y="530976"/>
                </a:cubicBezTo>
                <a:cubicBezTo>
                  <a:pt x="9607998" y="527871"/>
                  <a:pt x="9661317" y="526445"/>
                  <a:pt x="9662056" y="524035"/>
                </a:cubicBezTo>
                <a:cubicBezTo>
                  <a:pt x="9725667" y="537016"/>
                  <a:pt x="9687962" y="516815"/>
                  <a:pt x="9724197" y="528337"/>
                </a:cubicBezTo>
                <a:cubicBezTo>
                  <a:pt x="9784395" y="515772"/>
                  <a:pt x="9805214" y="483205"/>
                  <a:pt x="9837846" y="492977"/>
                </a:cubicBezTo>
                <a:cubicBezTo>
                  <a:pt x="9863105" y="482046"/>
                  <a:pt x="9877613" y="450783"/>
                  <a:pt x="9917440" y="459605"/>
                </a:cubicBezTo>
                <a:cubicBezTo>
                  <a:pt x="9914032" y="456009"/>
                  <a:pt x="9914999" y="454133"/>
                  <a:pt x="9918439" y="453114"/>
                </a:cubicBezTo>
                <a:lnTo>
                  <a:pt x="9953039" y="452486"/>
                </a:lnTo>
                <a:lnTo>
                  <a:pt x="9988183" y="448079"/>
                </a:lnTo>
                <a:cubicBezTo>
                  <a:pt x="10003164" y="445307"/>
                  <a:pt x="9997636" y="440348"/>
                  <a:pt x="9991965" y="435969"/>
                </a:cubicBezTo>
                <a:lnTo>
                  <a:pt x="9986932" y="431168"/>
                </a:lnTo>
                <a:lnTo>
                  <a:pt x="9996190" y="429066"/>
                </a:lnTo>
                <a:lnTo>
                  <a:pt x="9999786" y="427758"/>
                </a:lnTo>
                <a:lnTo>
                  <a:pt x="10012936" y="428884"/>
                </a:lnTo>
                <a:cubicBezTo>
                  <a:pt x="10033227" y="430510"/>
                  <a:pt x="10071440" y="439772"/>
                  <a:pt x="10102484" y="441324"/>
                </a:cubicBezTo>
                <a:cubicBezTo>
                  <a:pt x="10136562" y="436650"/>
                  <a:pt x="10161909" y="444583"/>
                  <a:pt x="10199200" y="438197"/>
                </a:cubicBezTo>
                <a:cubicBezTo>
                  <a:pt x="10217449" y="429443"/>
                  <a:pt x="10230000" y="428254"/>
                  <a:pt x="10245648" y="438831"/>
                </a:cubicBezTo>
                <a:cubicBezTo>
                  <a:pt x="10329997" y="396081"/>
                  <a:pt x="10293643" y="438380"/>
                  <a:pt x="10369590" y="423377"/>
                </a:cubicBezTo>
                <a:cubicBezTo>
                  <a:pt x="10435429" y="407137"/>
                  <a:pt x="10508988" y="397618"/>
                  <a:pt x="10575777" y="355859"/>
                </a:cubicBezTo>
                <a:cubicBezTo>
                  <a:pt x="10588559" y="343823"/>
                  <a:pt x="10623554" y="349957"/>
                  <a:pt x="10638984" y="347416"/>
                </a:cubicBezTo>
                <a:cubicBezTo>
                  <a:pt x="10654414" y="344875"/>
                  <a:pt x="10665320" y="338813"/>
                  <a:pt x="10668356" y="340612"/>
                </a:cubicBezTo>
                <a:cubicBezTo>
                  <a:pt x="10708634" y="310852"/>
                  <a:pt x="10713374" y="337960"/>
                  <a:pt x="10732175" y="317549"/>
                </a:cubicBezTo>
                <a:cubicBezTo>
                  <a:pt x="10795223" y="310206"/>
                  <a:pt x="10845347" y="331314"/>
                  <a:pt x="10862886" y="313438"/>
                </a:cubicBezTo>
                <a:cubicBezTo>
                  <a:pt x="10895019" y="315099"/>
                  <a:pt x="10938544" y="336989"/>
                  <a:pt x="10963063" y="317771"/>
                </a:cubicBezTo>
                <a:cubicBezTo>
                  <a:pt x="10966067" y="333874"/>
                  <a:pt x="11000154" y="306125"/>
                  <a:pt x="11018562" y="316991"/>
                </a:cubicBezTo>
                <a:cubicBezTo>
                  <a:pt x="11031553" y="326424"/>
                  <a:pt x="11044924" y="320203"/>
                  <a:pt x="11059692" y="319983"/>
                </a:cubicBezTo>
                <a:cubicBezTo>
                  <a:pt x="11078202" y="327673"/>
                  <a:pt x="11142830" y="317027"/>
                  <a:pt x="11160371" y="308440"/>
                </a:cubicBezTo>
                <a:cubicBezTo>
                  <a:pt x="11165760" y="304637"/>
                  <a:pt x="11171826" y="301723"/>
                  <a:pt x="11178386" y="299490"/>
                </a:cubicBezTo>
                <a:lnTo>
                  <a:pt x="11192494" y="296221"/>
                </a:lnTo>
                <a:lnTo>
                  <a:pt x="11199770" y="299772"/>
                </a:lnTo>
                <a:lnTo>
                  <a:pt x="11217258" y="293681"/>
                </a:lnTo>
                <a:lnTo>
                  <a:pt x="11245798" y="292170"/>
                </a:lnTo>
                <a:lnTo>
                  <a:pt x="11255992" y="291919"/>
                </a:lnTo>
                <a:lnTo>
                  <a:pt x="11264859" y="293937"/>
                </a:lnTo>
                <a:cubicBezTo>
                  <a:pt x="11269176" y="294273"/>
                  <a:pt x="11272860" y="293892"/>
                  <a:pt x="11276151" y="293070"/>
                </a:cubicBezTo>
                <a:lnTo>
                  <a:pt x="11279850" y="291330"/>
                </a:lnTo>
                <a:lnTo>
                  <a:pt x="11290818" y="291060"/>
                </a:lnTo>
                <a:lnTo>
                  <a:pt x="11296248" y="290163"/>
                </a:lnTo>
                <a:lnTo>
                  <a:pt x="11301652" y="290324"/>
                </a:lnTo>
                <a:lnTo>
                  <a:pt x="11339114" y="288153"/>
                </a:lnTo>
                <a:lnTo>
                  <a:pt x="11345146" y="290802"/>
                </a:lnTo>
                <a:lnTo>
                  <a:pt x="11400126" y="292287"/>
                </a:lnTo>
                <a:cubicBezTo>
                  <a:pt x="11400225" y="292777"/>
                  <a:pt x="11400322" y="293267"/>
                  <a:pt x="11400420" y="293758"/>
                </a:cubicBezTo>
                <a:cubicBezTo>
                  <a:pt x="11402333" y="297092"/>
                  <a:pt x="11406107" y="299615"/>
                  <a:pt x="11413889" y="300516"/>
                </a:cubicBezTo>
                <a:cubicBezTo>
                  <a:pt x="11395142" y="320394"/>
                  <a:pt x="11416088" y="309220"/>
                  <a:pt x="11440688" y="310121"/>
                </a:cubicBezTo>
                <a:cubicBezTo>
                  <a:pt x="11417061" y="341196"/>
                  <a:pt x="11491047" y="330911"/>
                  <a:pt x="11496733" y="350225"/>
                </a:cubicBezTo>
                <a:cubicBezTo>
                  <a:pt x="11515339" y="350186"/>
                  <a:pt x="11534581" y="350713"/>
                  <a:pt x="11554005" y="351933"/>
                </a:cubicBezTo>
                <a:lnTo>
                  <a:pt x="11565304" y="353069"/>
                </a:lnTo>
                <a:cubicBezTo>
                  <a:pt x="11565348" y="353186"/>
                  <a:pt x="11565391" y="353302"/>
                  <a:pt x="11565435" y="353419"/>
                </a:cubicBezTo>
                <a:cubicBezTo>
                  <a:pt x="11567690" y="354366"/>
                  <a:pt x="11571332" y="355001"/>
                  <a:pt x="11577168" y="355270"/>
                </a:cubicBezTo>
                <a:lnTo>
                  <a:pt x="11607823" y="357347"/>
                </a:lnTo>
                <a:lnTo>
                  <a:pt x="11664276" y="386951"/>
                </a:lnTo>
                <a:cubicBezTo>
                  <a:pt x="11700990" y="407051"/>
                  <a:pt x="11744222" y="456861"/>
                  <a:pt x="11786197" y="477948"/>
                </a:cubicBezTo>
                <a:lnTo>
                  <a:pt x="11866598" y="486803"/>
                </a:lnTo>
                <a:cubicBezTo>
                  <a:pt x="11883269" y="491187"/>
                  <a:pt x="11900036" y="496356"/>
                  <a:pt x="11916744" y="502917"/>
                </a:cubicBezTo>
                <a:lnTo>
                  <a:pt x="11949248" y="518881"/>
                </a:lnTo>
                <a:lnTo>
                  <a:pt x="11951002" y="518735"/>
                </a:lnTo>
                <a:lnTo>
                  <a:pt x="12026007" y="534384"/>
                </a:lnTo>
                <a:cubicBezTo>
                  <a:pt x="12029433" y="533054"/>
                  <a:pt x="12032525" y="531446"/>
                  <a:pt x="12035188" y="529609"/>
                </a:cubicBezTo>
                <a:cubicBezTo>
                  <a:pt x="12075234" y="558112"/>
                  <a:pt x="12095957" y="542163"/>
                  <a:pt x="12115225" y="561895"/>
                </a:cubicBezTo>
                <a:cubicBezTo>
                  <a:pt x="12144838" y="564862"/>
                  <a:pt x="12170822" y="560882"/>
                  <a:pt x="12191636" y="558318"/>
                </a:cubicBezTo>
                <a:lnTo>
                  <a:pt x="12192000" y="558295"/>
                </a:lnTo>
                <a:lnTo>
                  <a:pt x="12192000" y="1126566"/>
                </a:lnTo>
                <a:lnTo>
                  <a:pt x="0" y="1126566"/>
                </a:lnTo>
                <a:lnTo>
                  <a:pt x="0" y="401922"/>
                </a:lnTo>
                <a:lnTo>
                  <a:pt x="25242" y="388862"/>
                </a:lnTo>
                <a:cubicBezTo>
                  <a:pt x="53095" y="374239"/>
                  <a:pt x="81134" y="359931"/>
                  <a:pt x="96922" y="357381"/>
                </a:cubicBezTo>
                <a:cubicBezTo>
                  <a:pt x="108624" y="334682"/>
                  <a:pt x="133296" y="326879"/>
                  <a:pt x="164580" y="322443"/>
                </a:cubicBezTo>
                <a:cubicBezTo>
                  <a:pt x="170496" y="302312"/>
                  <a:pt x="203628" y="305232"/>
                  <a:pt x="258712" y="286531"/>
                </a:cubicBezTo>
                <a:cubicBezTo>
                  <a:pt x="264312" y="263774"/>
                  <a:pt x="296058" y="274113"/>
                  <a:pt x="316354" y="238529"/>
                </a:cubicBezTo>
                <a:cubicBezTo>
                  <a:pt x="320285" y="239658"/>
                  <a:pt x="324488" y="240478"/>
                  <a:pt x="328834" y="240963"/>
                </a:cubicBezTo>
                <a:cubicBezTo>
                  <a:pt x="354074" y="243782"/>
                  <a:pt x="378513" y="234932"/>
                  <a:pt x="383414" y="221196"/>
                </a:cubicBezTo>
                <a:cubicBezTo>
                  <a:pt x="421577" y="169345"/>
                  <a:pt x="485280" y="146631"/>
                  <a:pt x="537708" y="119020"/>
                </a:cubicBezTo>
                <a:cubicBezTo>
                  <a:pt x="588732" y="94357"/>
                  <a:pt x="615676" y="101316"/>
                  <a:pt x="653257" y="91372"/>
                </a:cubicBezTo>
                <a:cubicBezTo>
                  <a:pt x="684624" y="78385"/>
                  <a:pt x="748753" y="87379"/>
                  <a:pt x="763197" y="59356"/>
                </a:cubicBezTo>
                <a:cubicBezTo>
                  <a:pt x="765804" y="63426"/>
                  <a:pt x="771340" y="64365"/>
                  <a:pt x="778208" y="63801"/>
                </a:cubicBezTo>
                <a:lnTo>
                  <a:pt x="784725" y="62505"/>
                </a:lnTo>
                <a:lnTo>
                  <a:pt x="785400" y="62796"/>
                </a:lnTo>
                <a:lnTo>
                  <a:pt x="786774" y="62098"/>
                </a:lnTo>
                <a:lnTo>
                  <a:pt x="852003" y="61064"/>
                </a:lnTo>
                <a:cubicBezTo>
                  <a:pt x="860539" y="57863"/>
                  <a:pt x="862705" y="50815"/>
                  <a:pt x="870719" y="47209"/>
                </a:cubicBezTo>
                <a:lnTo>
                  <a:pt x="883786" y="45814"/>
                </a:lnTo>
                <a:lnTo>
                  <a:pt x="886400" y="43909"/>
                </a:lnTo>
                <a:lnTo>
                  <a:pt x="893881" y="40197"/>
                </a:lnTo>
                <a:lnTo>
                  <a:pt x="886282" y="36610"/>
                </a:lnTo>
                <a:cubicBezTo>
                  <a:pt x="895681" y="33262"/>
                  <a:pt x="933249" y="22206"/>
                  <a:pt x="950274" y="20111"/>
                </a:cubicBezTo>
                <a:lnTo>
                  <a:pt x="988432" y="24039"/>
                </a:lnTo>
                <a:cubicBezTo>
                  <a:pt x="993873" y="26447"/>
                  <a:pt x="1044330" y="14803"/>
                  <a:pt x="1048223" y="19791"/>
                </a:cubicBezTo>
                <a:cubicBezTo>
                  <a:pt x="1123287" y="25741"/>
                  <a:pt x="1109478" y="4056"/>
                  <a:pt x="1177886" y="30728"/>
                </a:cubicBezTo>
                <a:cubicBezTo>
                  <a:pt x="1207072" y="3020"/>
                  <a:pt x="1274783" y="15000"/>
                  <a:pt x="1305018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7F87E21-9F5F-4A2A-93FB-23E0264A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385" y="3213478"/>
            <a:ext cx="2605999" cy="32362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52AF219-F954-71D7-6E50-B991A50D6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9" r="-5" b="6260"/>
          <a:stretch/>
        </p:blipFill>
        <p:spPr>
          <a:xfrm>
            <a:off x="8622815" y="3290550"/>
            <a:ext cx="2448871" cy="3072977"/>
          </a:xfrm>
          <a:prstGeom prst="rect">
            <a:avLst/>
          </a:prstGeom>
        </p:spPr>
      </p:pic>
      <p:sp>
        <p:nvSpPr>
          <p:cNvPr id="48" name="Rectangle 6">
            <a:extLst>
              <a:ext uri="{FF2B5EF4-FFF2-40B4-BE49-F238E27FC236}">
                <a16:creationId xmlns:a16="http://schemas.microsoft.com/office/drawing/2014/main" id="{B555642D-CBCD-439C-8A0F-21CD45E2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97311">
            <a:off x="10422511" y="3037523"/>
            <a:ext cx="1136424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41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2772798-1BBC-45F3-B319-C2ADE2CA4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9811" y="476714"/>
            <a:ext cx="2597530" cy="251642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1C4CFC43-0062-26B9-D132-0C53B26C5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42" r="4" b="14739"/>
          <a:stretch/>
        </p:blipFill>
        <p:spPr>
          <a:xfrm>
            <a:off x="8991876" y="588822"/>
            <a:ext cx="2372885" cy="2309768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E028C45-84D6-49D4-BEBB-AD070E64D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67" y="2289323"/>
            <a:ext cx="1628226" cy="172077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Afbeelding 6" descr="Afbeelding met Website&#10;&#10;Automatisch gegenereerde beschrijving">
            <a:extLst>
              <a:ext uri="{FF2B5EF4-FFF2-40B4-BE49-F238E27FC236}">
                <a16:creationId xmlns:a16="http://schemas.microsoft.com/office/drawing/2014/main" id="{A96415D0-B767-7D82-4C53-CFDF3BE7C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63" r="3" b="18781"/>
          <a:stretch/>
        </p:blipFill>
        <p:spPr>
          <a:xfrm>
            <a:off x="7954367" y="2289465"/>
            <a:ext cx="1628227" cy="17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426"/>
            <a:ext cx="7808692" cy="240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a typeface="Calibri Light"/>
                <a:cs typeface="Calibri Light"/>
              </a:rPr>
              <a:t>Waarom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deze</a:t>
            </a:r>
            <a:r>
              <a:rPr lang="en-US" dirty="0">
                <a:ea typeface="Calibri Light"/>
                <a:cs typeface="Calibri Light"/>
              </a:rPr>
              <a:t> toolbox?</a:t>
            </a:r>
            <a:endParaRPr lang="en-US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98" y="1103785"/>
            <a:ext cx="9059598" cy="14759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92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426"/>
            <a:ext cx="8232025" cy="240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Wat zit er in de toolbox? </a:t>
            </a:r>
            <a:br>
              <a:rPr lang="en-US" dirty="0"/>
            </a:br>
            <a:r>
              <a:rPr lang="en-US" sz="2500" dirty="0"/>
              <a:t> </a:t>
            </a:r>
            <a:r>
              <a:rPr lang="en-US" sz="2500" dirty="0" err="1"/>
              <a:t>aanvullend</a:t>
            </a:r>
            <a:r>
              <a:rPr lang="en-US" sz="2500" dirty="0"/>
              <a:t> </a:t>
            </a:r>
            <a:r>
              <a:rPr lang="en-US" sz="2500" dirty="0" err="1"/>
              <a:t>materiaal</a:t>
            </a:r>
            <a:endParaRPr lang="en-US" sz="2500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985729"/>
            <a:ext cx="9875259" cy="16047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13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54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4742771" cy="3983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b="1" err="1">
                <a:latin typeface="calibri light"/>
                <a:ea typeface="calibri light"/>
                <a:cs typeface="Calibri"/>
              </a:rPr>
              <a:t>Colorcards</a:t>
            </a:r>
            <a:endParaRPr lang="en-US" sz="2500" b="1">
              <a:latin typeface="calibri light"/>
              <a:ea typeface="calibri light"/>
              <a:cs typeface="Calibri"/>
            </a:endParaRPr>
          </a:p>
          <a:p>
            <a:pPr marL="0" indent="0">
              <a:buNone/>
            </a:pPr>
            <a:endParaRPr lang="en-US" sz="2500" b="1" dirty="0">
              <a:latin typeface="calibri light"/>
              <a:ea typeface="calibri light"/>
              <a:cs typeface="Calibri"/>
            </a:endParaRPr>
          </a:p>
          <a:p>
            <a:pPr lvl="1"/>
            <a:r>
              <a:rPr lang="en-US" sz="2500" dirty="0">
                <a:latin typeface="calibri light"/>
                <a:ea typeface="calibri light"/>
                <a:cs typeface="Calibri"/>
              </a:rPr>
              <a:t>Wat is er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verkeerd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? </a:t>
            </a:r>
          </a:p>
          <a:p>
            <a:pPr lvl="1"/>
            <a:r>
              <a:rPr lang="en-US" sz="2500" dirty="0">
                <a:latin typeface="calibri light"/>
                <a:ea typeface="calibri light"/>
                <a:cs typeface="Calibri"/>
              </a:rPr>
              <a:t>Wat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ontbreekt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er?</a:t>
            </a:r>
          </a:p>
          <a:p>
            <a:endParaRPr lang="en-US" sz="2000">
              <a:latin typeface="Bahnschrift"/>
              <a:cs typeface="Calibri"/>
            </a:endParaRPr>
          </a:p>
          <a:p>
            <a:endParaRPr lang="en-US" sz="2000">
              <a:latin typeface="Bahnschrift"/>
              <a:cs typeface="Calibri"/>
            </a:endParaRPr>
          </a:p>
        </p:txBody>
      </p:sp>
      <p:pic>
        <p:nvPicPr>
          <p:cNvPr id="6" name="Afbeelding 6" descr="Afbeelding met Website&#10;&#10;Automatisch gegenereerde beschrijving">
            <a:extLst>
              <a:ext uri="{FF2B5EF4-FFF2-40B4-BE49-F238E27FC236}">
                <a16:creationId xmlns:a16="http://schemas.microsoft.com/office/drawing/2014/main" id="{722E8120-B7A5-153B-2779-3E4A39C8A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" r="1" b="28431"/>
          <a:stretch/>
        </p:blipFill>
        <p:spPr>
          <a:xfrm>
            <a:off x="8213096" y="834656"/>
            <a:ext cx="2540520" cy="2445489"/>
          </a:xfrm>
          <a:prstGeom prst="rect">
            <a:avLst/>
          </a:prstGeom>
        </p:spPr>
      </p:pic>
      <p:pic>
        <p:nvPicPr>
          <p:cNvPr id="4" name="Afbeelding 5" descr="Afbeelding met agenda&#10;&#10;Automatisch gegenereerde beschrijving">
            <a:extLst>
              <a:ext uri="{FF2B5EF4-FFF2-40B4-BE49-F238E27FC236}">
                <a16:creationId xmlns:a16="http://schemas.microsoft.com/office/drawing/2014/main" id="{ABA62EA6-538C-4A3E-DC6B-C9A4BBBC2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7" r="17773" b="-3"/>
          <a:stretch/>
        </p:blipFill>
        <p:spPr>
          <a:xfrm>
            <a:off x="8052732" y="3601878"/>
            <a:ext cx="2861247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 de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9" y="2064705"/>
            <a:ext cx="4742771" cy="3983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b="1" dirty="0">
                <a:latin typeface="calibri light"/>
                <a:ea typeface="calibri light"/>
                <a:cs typeface="Calibri"/>
              </a:rPr>
              <a:t>Vocabular</a:t>
            </a:r>
          </a:p>
          <a:p>
            <a:pPr marL="0" indent="0">
              <a:buNone/>
            </a:pPr>
            <a:endParaRPr lang="en-US" sz="2500" b="1" dirty="0">
              <a:latin typeface="calibri light"/>
              <a:ea typeface="calibri light"/>
              <a:cs typeface="Calibri"/>
            </a:endParaRPr>
          </a:p>
          <a:p>
            <a:pPr lvl="1"/>
            <a:r>
              <a:rPr lang="en-US" sz="2500" err="1">
                <a:latin typeface="calibri light"/>
                <a:ea typeface="calibri light"/>
                <a:cs typeface="Calibri"/>
              </a:rPr>
              <a:t>Lichaam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,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hygiëne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gezondheid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(88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kaarten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)</a:t>
            </a:r>
          </a:p>
          <a:p>
            <a:pPr lvl="1"/>
            <a:r>
              <a:rPr lang="en-US" sz="2500" dirty="0">
                <a:latin typeface="calibri light"/>
                <a:ea typeface="calibri light"/>
                <a:cs typeface="Calibri"/>
              </a:rPr>
              <a:t>Sport,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spel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hobby's (86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kaarten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)</a:t>
            </a:r>
          </a:p>
          <a:p>
            <a:endParaRPr lang="en-US" sz="2000">
              <a:latin typeface="Bahnschrift"/>
              <a:cs typeface="Calibri"/>
            </a:endParaRPr>
          </a:p>
          <a:p>
            <a:endParaRPr lang="en-US" sz="2000">
              <a:latin typeface="Bahnschrift"/>
              <a:cs typeface="Calibri"/>
            </a:endParaRPr>
          </a:p>
          <a:p>
            <a:endParaRPr lang="en-US" sz="2000">
              <a:latin typeface="Bahnschrift"/>
              <a:cs typeface="Calibri"/>
            </a:endParaRPr>
          </a:p>
        </p:txBody>
      </p:sp>
      <p:pic>
        <p:nvPicPr>
          <p:cNvPr id="5" name="Afbeelding 6" descr="Afbeelding met tekst, envelop&#10;&#10;Automatisch gegenereerde beschrijving">
            <a:extLst>
              <a:ext uri="{FF2B5EF4-FFF2-40B4-BE49-F238E27FC236}">
                <a16:creationId xmlns:a16="http://schemas.microsoft.com/office/drawing/2014/main" id="{DE13176C-2ADF-A17B-1B19-623FB00FF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10"/>
          <a:stretch/>
        </p:blipFill>
        <p:spPr>
          <a:xfrm>
            <a:off x="8213105" y="834656"/>
            <a:ext cx="2540502" cy="2445489"/>
          </a:xfrm>
          <a:prstGeom prst="rect">
            <a:avLst/>
          </a:prstGeom>
        </p:spPr>
      </p:pic>
      <p:pic>
        <p:nvPicPr>
          <p:cNvPr id="7" name="Afbeelding 7" descr="Afbeelding met agenda&#10;&#10;Automatisch gegenereerde beschrijving">
            <a:extLst>
              <a:ext uri="{FF2B5EF4-FFF2-40B4-BE49-F238E27FC236}">
                <a16:creationId xmlns:a16="http://schemas.microsoft.com/office/drawing/2014/main" id="{B138E729-E2F5-D523-EA04-47A7D200B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3665"/>
          <a:stretch/>
        </p:blipFill>
        <p:spPr>
          <a:xfrm>
            <a:off x="8052727" y="3601878"/>
            <a:ext cx="2861256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err="1">
                <a:latin typeface="calibri light"/>
                <a:ea typeface="calibri light"/>
                <a:cs typeface="Calibri Light"/>
              </a:rPr>
              <a:t>Nog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err="1">
                <a:latin typeface="calibri light"/>
                <a:ea typeface="calibri light"/>
                <a:cs typeface="Calibri Light"/>
              </a:rPr>
              <a:t>meer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err="1">
                <a:latin typeface="calibri light"/>
                <a:ea typeface="calibri light"/>
                <a:cs typeface="Calibri Light"/>
              </a:rPr>
              <a:t>te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err="1">
                <a:latin typeface="calibri light"/>
                <a:ea typeface="calibri light"/>
                <a:cs typeface="Calibri Light"/>
              </a:rPr>
              <a:t>vinden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latin typeface="Bahnschrift"/>
              <a:cs typeface="Calibri"/>
            </a:endParaRPr>
          </a:p>
          <a:p>
            <a:pPr marL="0" indent="0">
              <a:buNone/>
            </a:pPr>
            <a:r>
              <a:rPr lang="en-US" sz="2500" dirty="0">
                <a:latin typeface="calibri light"/>
                <a:ea typeface="calibri light"/>
                <a:cs typeface="Calibri"/>
              </a:rPr>
              <a:t>In het </a:t>
            </a:r>
            <a:r>
              <a:rPr lang="en-US" sz="2500" err="1">
                <a:latin typeface="calibri light"/>
                <a:ea typeface="calibri light"/>
                <a:cs typeface="Calibri"/>
              </a:rPr>
              <a:t>Wereldhuis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(Roeselare)</a:t>
            </a:r>
          </a:p>
          <a:p>
            <a:pPr marL="0" indent="0">
              <a:buNone/>
            </a:pPr>
            <a:endParaRPr lang="en-US" sz="2500" dirty="0">
              <a:latin typeface="calibri light"/>
              <a:ea typeface="calibri light"/>
              <a:cs typeface="Calibri"/>
            </a:endParaRPr>
          </a:p>
          <a:p>
            <a:pPr marL="0" indent="0">
              <a:buNone/>
            </a:pPr>
            <a:endParaRPr lang="en-US" sz="2500" dirty="0">
              <a:latin typeface="calibri light"/>
              <a:ea typeface="calibri light"/>
              <a:cs typeface="Calibri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D3F6E33-080B-7C73-757E-44F7E172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46" y="3098712"/>
            <a:ext cx="6168731" cy="102254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7E84AFC-3656-7A54-2974-AA1D93A3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64" y="3614037"/>
            <a:ext cx="2743200" cy="12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032C4-0D3C-4D08-8B98-701C0930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Wat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zijn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je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plannen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met de toolbox?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F78-8714-F6BE-638F-7951047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7" y="2549718"/>
            <a:ext cx="5747857" cy="3552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latin typeface="Bahnschrift"/>
              <a:cs typeface="Calibri"/>
            </a:endParaRPr>
          </a:p>
          <a:p>
            <a:pPr marL="0" indent="0">
              <a:buNone/>
            </a:pPr>
            <a:r>
              <a:rPr lang="en-US" sz="2500" dirty="0" err="1">
                <a:latin typeface="calibri light"/>
                <a:ea typeface="calibri light"/>
                <a:cs typeface="Calibri"/>
              </a:rPr>
              <a:t>Schrijf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het op </a:t>
            </a:r>
            <a:r>
              <a:rPr lang="en-US" sz="2500" dirty="0" err="1">
                <a:latin typeface="calibri light"/>
                <a:ea typeface="calibri light"/>
                <a:cs typeface="Calibri"/>
              </a:rPr>
              <a:t>een</a:t>
            </a:r>
            <a:r>
              <a:rPr lang="en-US" sz="2500" dirty="0">
                <a:latin typeface="calibri light"/>
                <a:ea typeface="calibri light"/>
                <a:cs typeface="Calibri"/>
              </a:rPr>
              <a:t> post it!</a:t>
            </a:r>
          </a:p>
          <a:p>
            <a:pPr marL="0" indent="0">
              <a:buNone/>
            </a:pPr>
            <a:endParaRPr lang="en-US" sz="2000">
              <a:latin typeface="calibri light"/>
              <a:ea typeface="calibri light"/>
              <a:cs typeface="Calibri"/>
            </a:endParaRPr>
          </a:p>
          <a:p>
            <a:pPr marL="0" indent="0">
              <a:buNone/>
            </a:pPr>
            <a:endParaRPr lang="en-US" sz="2000">
              <a:latin typeface="calibri light"/>
              <a:ea typeface="calibri light"/>
              <a:cs typeface="Calibri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5" descr="Afbeelding met tekst, stilstaand, envelop, visitekaartje&#10;&#10;Automatisch gegenereerde beschrijving">
            <a:extLst>
              <a:ext uri="{FF2B5EF4-FFF2-40B4-BE49-F238E27FC236}">
                <a16:creationId xmlns:a16="http://schemas.microsoft.com/office/drawing/2014/main" id="{CFF9A345-5EEE-25A1-34F8-D1CBB5356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15643" b="1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Uitsmijter</a:t>
            </a:r>
            <a:r>
              <a:rPr lang="en-US"/>
              <a:t>...</a:t>
            </a:r>
            <a:endParaRPr lang="en-US" kern="1200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985729"/>
            <a:ext cx="9875259" cy="16047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4821742" y="3903266"/>
            <a:ext cx="6532058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"Een kind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speelt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niet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om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zich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te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onwikkelen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.</a:t>
            </a:r>
            <a:endParaRPr lang="nl-NL" sz="2500">
              <a:solidFill>
                <a:schemeClr val="accent2"/>
              </a:solidFill>
              <a:latin typeface="calibri light"/>
              <a:ea typeface="calibri light"/>
              <a:cs typeface="calibri light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Het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ontwikkelt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zich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doordat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het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speelt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Het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speelt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omdat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het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leuk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" panose="020F0502020204030204"/>
                <a:cs typeface="Calibri" panose="020F0502020204030204"/>
              </a:rPr>
              <a:t> is."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nl-NL" sz="2000">
              <a:latin typeface="Bahnschrif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12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5E0A9431-BFA4-83A2-7FD5-FCC65434F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60" r="1799" b="-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ACD7019-B278-2118-E289-D1177AE43265}"/>
              </a:ext>
            </a:extLst>
          </p:cNvPr>
          <p:cNvSpPr txBox="1"/>
          <p:nvPr/>
        </p:nvSpPr>
        <p:spPr>
          <a:xfrm>
            <a:off x="1452114" y="3703975"/>
            <a:ext cx="9901686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 light"/>
                <a:ea typeface="calibri light"/>
                <a:cs typeface="calibri light"/>
              </a:rPr>
              <a:t>Project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schooljaar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2020 – 2021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 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schooljaar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2021 –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calibri light"/>
              <a:ea typeface="calibri light"/>
              <a:cs typeface="calibri light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 light"/>
                <a:ea typeface="calibri light"/>
                <a:cs typeface="calibri light"/>
              </a:rPr>
              <a:t>Met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vrijwilligers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lokale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taalstimulerende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activiteiten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organiseren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voor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kinderen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&amp;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jongeren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154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5E0A9431-BFA4-83A2-7FD5-FCC65434F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60" r="1799" b="-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ACD7019-B278-2118-E289-D1177AE43265}"/>
              </a:ext>
            </a:extLst>
          </p:cNvPr>
          <p:cNvSpPr txBox="1"/>
          <p:nvPr/>
        </p:nvSpPr>
        <p:spPr>
          <a:xfrm>
            <a:off x="1408982" y="3703975"/>
            <a:ext cx="9944818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err="1">
                <a:latin typeface="calibri light"/>
                <a:ea typeface="calibri light"/>
                <a:cs typeface="calibri light"/>
              </a:rPr>
              <a:t>Niet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zo evident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calibri light"/>
              <a:ea typeface="calibri light"/>
              <a:cs typeface="calibri light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 light"/>
                <a:ea typeface="calibri light"/>
                <a:cs typeface="calibri light"/>
              </a:rPr>
              <a:t>Verschillende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manieren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getest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met</a:t>
            </a:r>
          </a:p>
          <a:p>
            <a:pPr marL="13716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err="1">
                <a:latin typeface="calibri light"/>
                <a:ea typeface="calibri light"/>
                <a:cs typeface="calibri light"/>
              </a:rPr>
              <a:t>inzet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vrijwilligers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 </a:t>
            </a:r>
          </a:p>
          <a:p>
            <a:pPr marL="13716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err="1">
                <a:latin typeface="calibri light"/>
                <a:ea typeface="calibri light"/>
                <a:cs typeface="calibri light"/>
              </a:rPr>
              <a:t>uitwerken</a:t>
            </a:r>
            <a:r>
              <a:rPr lang="en-US" sz="3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000" err="1">
                <a:latin typeface="calibri light"/>
                <a:ea typeface="calibri light"/>
                <a:cs typeface="calibri light"/>
              </a:rPr>
              <a:t>activiteiten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23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Belang van taalstimulerend werken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63" y="1093052"/>
            <a:ext cx="9209851" cy="14974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4804385" y="3906729"/>
            <a:ext cx="7225555" cy="28267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calibri light"/>
                <a:ea typeface="calibri light"/>
                <a:cs typeface="calibri light"/>
              </a:rPr>
              <a:t>Taalontwikkeling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  =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kansen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creëren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 light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calibri light"/>
                <a:ea typeface="calibri light"/>
                <a:cs typeface="calibri light"/>
              </a:rPr>
              <a:t>Taalvaardige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kinderen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200" err="1">
                <a:latin typeface="calibri light"/>
                <a:ea typeface="calibri light"/>
                <a:cs typeface="calibri light"/>
              </a:rPr>
              <a:t>Hebben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het op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sociaal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vlak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gemakkelijker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200" dirty="0">
                <a:latin typeface="calibri light"/>
                <a:ea typeface="calibri light"/>
                <a:cs typeface="calibri light"/>
              </a:rPr>
              <a:t>School-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carriere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is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succesvoller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200" dirty="0">
                <a:latin typeface="calibri light"/>
                <a:ea typeface="calibri light"/>
                <a:cs typeface="calibri light"/>
              </a:rPr>
              <a:t>Vaak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betere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jobs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 light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calibri light"/>
                <a:ea typeface="calibri light"/>
                <a:cs typeface="calibri light"/>
              </a:rPr>
              <a:t>Helpt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uitsluiting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tegen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te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200" err="1">
                <a:latin typeface="calibri light"/>
                <a:ea typeface="calibri light"/>
                <a:cs typeface="calibri light"/>
              </a:rPr>
              <a:t>gaan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498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Taalstimulerend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werken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dirty="0"/>
              <a:t> </a:t>
            </a:r>
            <a:br>
              <a:rPr lang="en-US" dirty="0"/>
            </a:br>
            <a:r>
              <a:rPr lang="en-US" sz="3000" kern="1200" dirty="0">
                <a:latin typeface="+mj-lt"/>
                <a:ea typeface="+mj-ea"/>
                <a:cs typeface="+mj-cs"/>
              </a:rPr>
              <a:t>2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aandachtspunten</a:t>
            </a:r>
            <a:endParaRPr lang="en-US" sz="3000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28" y="1093052"/>
            <a:ext cx="9188386" cy="14974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328855" y="3898829"/>
            <a:ext cx="6945095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Thuistaal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is van </a:t>
            </a:r>
            <a:r>
              <a:rPr lang="en-US" sz="2500" b="1" dirty="0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groot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belang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!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2"/>
              </a:solidFill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= basis voor het leren van andere talen (bv. Nederlands)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= basisrecht van een kind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= meerwaarde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AutoNum type="arabicParenR"/>
            </a:pPr>
            <a:endParaRPr lang="en-US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70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latin typeface="+mj-lt"/>
                <a:ea typeface="+mj-ea"/>
                <a:cs typeface="+mj-cs"/>
              </a:rPr>
              <a:t>Taalstimulerend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latin typeface="+mj-lt"/>
                <a:ea typeface="+mj-ea"/>
                <a:cs typeface="+mj-cs"/>
              </a:rPr>
              <a:t>werken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br>
              <a:rPr lang="en-US" dirty="0"/>
            </a:br>
            <a:r>
              <a:rPr lang="en-US" sz="3000" kern="1200" dirty="0">
                <a:latin typeface="+mj-lt"/>
                <a:ea typeface="+mj-ea"/>
                <a:cs typeface="+mj-cs"/>
              </a:rPr>
              <a:t>2 </a:t>
            </a:r>
            <a:r>
              <a:rPr lang="en-US" sz="3000" kern="1200" err="1">
                <a:latin typeface="+mj-lt"/>
                <a:ea typeface="+mj-ea"/>
                <a:cs typeface="+mj-cs"/>
              </a:rPr>
              <a:t>aandachtspunten</a:t>
            </a:r>
            <a:endParaRPr lang="en-US" sz="3000" kern="120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70" y="1146714"/>
            <a:ext cx="8909344" cy="14437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4681874" y="3637204"/>
            <a:ext cx="7491435" cy="34580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Taalachterstand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niet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alleen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bij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anderstalige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b="1" err="1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kinderen</a:t>
            </a:r>
            <a:r>
              <a:rPr lang="en-US" sz="25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!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5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grote link tussen taalachterstand en socio-economische positie van het kind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nl-NL" sz="25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Vb. Woordenschat 3-jarigen hoog opgeleide ouders </a:t>
            </a:r>
            <a:r>
              <a:rPr lang="nl-NL" sz="2500" err="1">
                <a:latin typeface="calibri light"/>
                <a:ea typeface="Calibri" panose="020F0502020204030204"/>
                <a:cs typeface="Calibri" panose="020F0502020204030204"/>
              </a:rPr>
              <a:t>vs</a:t>
            </a: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 armere en/of lager opgeleide ouders vaak </a:t>
            </a:r>
            <a:r>
              <a:rPr lang="nl-NL" sz="2500" u="sng" dirty="0">
                <a:latin typeface="calibri light"/>
                <a:ea typeface="Calibri" panose="020F0502020204030204"/>
                <a:cs typeface="Calibri" panose="020F0502020204030204"/>
              </a:rPr>
              <a:t>dubbel</a:t>
            </a:r>
            <a:r>
              <a:rPr lang="nl-NL" sz="2500" dirty="0">
                <a:latin typeface="calibri light"/>
                <a:ea typeface="Calibri" panose="020F0502020204030204"/>
                <a:cs typeface="Calibri" panose="020F0502020204030204"/>
              </a:rPr>
              <a:t> zo groot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AutoNum type="arabicParenR"/>
            </a:pPr>
            <a:endParaRPr lang="en-US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423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456"/>
            <a:ext cx="4574496" cy="2413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/>
              <a:t>kan</a:t>
            </a:r>
            <a:r>
              <a:rPr lang="en-US" dirty="0"/>
              <a:t> je 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taalstimulerend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werken</a:t>
            </a:r>
            <a:r>
              <a:rPr lang="en-US" dirty="0"/>
              <a:t>?</a:t>
            </a:r>
            <a:endParaRPr lang="en-US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07" y="1071588"/>
            <a:ext cx="9327907" cy="151886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572302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 err="1">
                <a:latin typeface="calibri light"/>
                <a:ea typeface="calibri light"/>
                <a:cs typeface="calibri light"/>
              </a:rPr>
              <a:t>Productieve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dirty="0" err="1">
                <a:latin typeface="calibri light"/>
                <a:ea typeface="calibri light"/>
                <a:cs typeface="calibri light"/>
              </a:rPr>
              <a:t>interacties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i="1" err="1">
                <a:latin typeface="calibri light"/>
                <a:ea typeface="Calibri"/>
                <a:cs typeface="Calibri"/>
              </a:rPr>
              <a:t>Interacties</a:t>
            </a:r>
            <a:r>
              <a:rPr lang="en-US" sz="2500" i="1" dirty="0">
                <a:latin typeface="calibri light"/>
                <a:ea typeface="Calibri"/>
                <a:cs typeface="Calibri"/>
              </a:rPr>
              <a:t>: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>
                <a:latin typeface="calibri light"/>
                <a:ea typeface="Calibri"/>
                <a:cs typeface="Calibri"/>
              </a:rPr>
              <a:t>1 op 1 of in </a:t>
            </a:r>
            <a:r>
              <a:rPr lang="en-US" sz="2500" err="1">
                <a:latin typeface="calibri light"/>
                <a:ea typeface="Calibri"/>
                <a:cs typeface="Calibri"/>
              </a:rPr>
              <a:t>groep</a:t>
            </a:r>
            <a:endParaRPr lang="en-US" sz="2500">
              <a:latin typeface="calibri light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/>
                <a:cs typeface="Calibri"/>
              </a:rPr>
              <a:t>Formeel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of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informeel</a:t>
            </a:r>
            <a:endParaRPr lang="en-US" sz="250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Tussen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kinderen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/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jongeren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onderling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Tussen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kinderen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/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jongeren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en</a:t>
            </a:r>
            <a:r>
              <a:rPr lang="en-US" sz="2500" dirty="0">
                <a:latin typeface="calibri light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 light"/>
                <a:ea typeface="Calibri" panose="020F0502020204030204"/>
                <a:cs typeface="Calibri" panose="020F0502020204030204"/>
              </a:rPr>
              <a:t>begeleider</a:t>
            </a:r>
            <a:endParaRPr lang="en-US" sz="2500">
              <a:latin typeface="calibri light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02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B5FE-6AFE-A748-92EC-48546F1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3632663"/>
            <a:ext cx="4761402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je  </a:t>
            </a:r>
            <a:r>
              <a:rPr lang="en-US" dirty="0" err="1"/>
              <a:t>taalstimulerend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?</a:t>
            </a:r>
            <a:endParaRPr lang="en-US" kern="1200" dirty="0" err="1">
              <a:latin typeface="+mj-lt"/>
              <a:ea typeface="Calibri Light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DCA45-0E6E-3B56-B95D-FCE1447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08" y="1135982"/>
            <a:ext cx="8963006" cy="14544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F86311-E7EB-C3B6-94BF-42412BB34B72}"/>
              </a:ext>
            </a:extLst>
          </p:cNvPr>
          <p:cNvSpPr txBox="1"/>
          <p:nvPr/>
        </p:nvSpPr>
        <p:spPr>
          <a:xfrm>
            <a:off x="5630779" y="3895997"/>
            <a:ext cx="6427511" cy="28374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US" sz="2500" err="1">
                <a:latin typeface="calibri light"/>
                <a:ea typeface="calibri light"/>
                <a:cs typeface="calibri light"/>
              </a:rPr>
              <a:t>Productieve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500" err="1">
                <a:latin typeface="calibri light"/>
                <a:ea typeface="calibri light"/>
                <a:cs typeface="calibri light"/>
              </a:rPr>
              <a:t>interacties</a:t>
            </a:r>
            <a:endParaRPr lang="en-US" sz="250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dirty="0">
              <a:latin typeface="calibri light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i="1" err="1">
                <a:latin typeface="calibri light"/>
                <a:ea typeface="Calibri"/>
                <a:cs typeface="Calibri"/>
              </a:rPr>
              <a:t>Productief</a:t>
            </a:r>
            <a:r>
              <a:rPr lang="en-US" sz="2500" i="1" dirty="0">
                <a:latin typeface="calibri light"/>
                <a:ea typeface="Calibri"/>
                <a:cs typeface="Calibri"/>
              </a:rPr>
              <a:t>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/>
                <a:cs typeface="Calibri"/>
              </a:rPr>
              <a:t>Boeiende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, </a:t>
            </a:r>
            <a:r>
              <a:rPr lang="en-US" sz="2500" err="1">
                <a:latin typeface="calibri light"/>
                <a:ea typeface="Calibri"/>
                <a:cs typeface="Calibri"/>
              </a:rPr>
              <a:t>spannende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, </a:t>
            </a:r>
            <a:r>
              <a:rPr lang="en-US" sz="2500" err="1">
                <a:latin typeface="calibri light"/>
                <a:ea typeface="Calibri"/>
                <a:cs typeface="Calibri"/>
              </a:rPr>
              <a:t>interessante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err="1">
                <a:latin typeface="calibri light"/>
                <a:ea typeface="Calibri"/>
                <a:cs typeface="Calibri"/>
              </a:rPr>
              <a:t>activiteit</a:t>
            </a:r>
            <a:endParaRPr lang="en-US" sz="2500">
              <a:latin typeface="calibri light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err="1">
                <a:latin typeface="calibri light"/>
                <a:ea typeface="Calibri"/>
                <a:cs typeface="Calibri"/>
              </a:rPr>
              <a:t>Niet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err="1">
                <a:latin typeface="calibri light"/>
                <a:ea typeface="Calibri"/>
                <a:cs typeface="Calibri"/>
              </a:rPr>
              <a:t>te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schools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500" dirty="0" err="1">
                <a:latin typeface="calibri light"/>
                <a:ea typeface="Calibri"/>
                <a:cs typeface="Calibri"/>
              </a:rPr>
              <a:t>Basisvoorwaarde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=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een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goed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welbevinden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en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betrokkenheid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van het kind/de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jongere</a:t>
            </a:r>
            <a:r>
              <a:rPr lang="en-US" sz="2500" dirty="0">
                <a:latin typeface="calibri light"/>
                <a:ea typeface="Calibri"/>
                <a:cs typeface="Calibri"/>
              </a:rPr>
              <a:t> 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m.a.w.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het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moet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u="sng" dirty="0" err="1">
                <a:latin typeface="calibri light"/>
                <a:ea typeface="Calibri"/>
                <a:cs typeface="Calibri"/>
              </a:rPr>
              <a:t>leuk</a:t>
            </a:r>
            <a:r>
              <a:rPr lang="en-US" sz="2500" dirty="0">
                <a:latin typeface="calibri light"/>
                <a:ea typeface="Calibri"/>
                <a:cs typeface="Calibri"/>
              </a:rPr>
              <a:t> </a:t>
            </a:r>
            <a:r>
              <a:rPr lang="en-US" sz="2500" dirty="0" err="1">
                <a:latin typeface="calibri light"/>
                <a:ea typeface="Calibri"/>
                <a:cs typeface="Calibri"/>
              </a:rPr>
              <a:t>zijn</a:t>
            </a:r>
            <a:endParaRPr lang="en-US" sz="2500" dirty="0">
              <a:latin typeface="calibri light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2160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89E84CD9974B4A8F0D24740016B0AA" ma:contentTypeVersion="16" ma:contentTypeDescription="Een nieuw document maken." ma:contentTypeScope="" ma:versionID="accc5f5a1451823556b8352d2d383bdd">
  <xsd:schema xmlns:xsd="http://www.w3.org/2001/XMLSchema" xmlns:xs="http://www.w3.org/2001/XMLSchema" xmlns:p="http://schemas.microsoft.com/office/2006/metadata/properties" xmlns:ns2="1ee2b2eb-aa97-4575-ac20-aecb04470095" xmlns:ns3="a32bb941-4368-47f7-9ddb-9c11dce2c3ca" targetNamespace="http://schemas.microsoft.com/office/2006/metadata/properties" ma:root="true" ma:fieldsID="273aa916923d7f8bf7512268144453f6" ns2:_="" ns3:_="">
    <xsd:import namespace="1ee2b2eb-aa97-4575-ac20-aecb04470095"/>
    <xsd:import namespace="a32bb941-4368-47f7-9ddb-9c11dce2c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2b2eb-aa97-4575-ac20-aecb0447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fd45ee95-5268-48ab-ae6c-85fa015fc9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bb941-4368-47f7-9ddb-9c11dce2c3c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8c38099-e4d2-4b1b-89a8-9b2db7a4459a}" ma:internalName="TaxCatchAll" ma:showField="CatchAllData" ma:web="a32bb941-4368-47f7-9ddb-9c11dce2c3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2bb941-4368-47f7-9ddb-9c11dce2c3ca" xsi:nil="true"/>
    <lcf76f155ced4ddcb4097134ff3c332f xmlns="1ee2b2eb-aa97-4575-ac20-aecb04470095">
      <Terms xmlns="http://schemas.microsoft.com/office/infopath/2007/PartnerControls"/>
    </lcf76f155ced4ddcb4097134ff3c332f>
    <SharedWithUsers xmlns="a32bb941-4368-47f7-9ddb-9c11dce2c3ca">
      <UserInfo>
        <DisplayName>Axel Vandenheede</DisplayName>
        <AccountId>24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243AC-42C4-429E-AF40-0067ACD81D01}">
  <ds:schemaRefs>
    <ds:schemaRef ds:uri="1ee2b2eb-aa97-4575-ac20-aecb04470095"/>
    <ds:schemaRef ds:uri="a32bb941-4368-47f7-9ddb-9c11dce2c3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4F40B0-0528-49D8-A092-07304681907C}">
  <ds:schemaRefs>
    <ds:schemaRef ds:uri="1ee2b2eb-aa97-4575-ac20-aecb04470095"/>
    <ds:schemaRef ds:uri="a32bb941-4368-47f7-9ddb-9c11dce2c3c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A8A8FF-C91E-45FC-ADF8-9D91AF2C2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25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Voorstelling  Toolbox taalstimulerende activiteiten </vt:lpstr>
      <vt:lpstr>Waarom deze toolbox?</vt:lpstr>
      <vt:lpstr>PowerPoint-presentatie</vt:lpstr>
      <vt:lpstr>PowerPoint-presentatie</vt:lpstr>
      <vt:lpstr>Belang van taalstimulerend werken</vt:lpstr>
      <vt:lpstr>Taalstimulerend werken   2 aandachtspunten</vt:lpstr>
      <vt:lpstr>Taalstimulerend werken  2 aandachtspunten</vt:lpstr>
      <vt:lpstr>Hoe kan je taalstimulerend werken?</vt:lpstr>
      <vt:lpstr>Hoe kan  je  taalstimulerend werken?</vt:lpstr>
      <vt:lpstr>Hoe kan je taalstimulerend werken?</vt:lpstr>
      <vt:lpstr>Hoe kan je taalstimulerend werken meer info</vt:lpstr>
      <vt:lpstr>Taalstimulerend werken breder bekeken</vt:lpstr>
      <vt:lpstr>Wat zit er in de toolbox?</vt:lpstr>
      <vt:lpstr>Wat zit er in de toolbox?  Standaard materiaal</vt:lpstr>
      <vt:lpstr>In de toolbox  Frisbee's  en stickers </vt:lpstr>
      <vt:lpstr>In de toolbox info</vt:lpstr>
      <vt:lpstr>In de toolbox</vt:lpstr>
      <vt:lpstr>In de toolbox</vt:lpstr>
      <vt:lpstr>In de toolbox</vt:lpstr>
      <vt:lpstr>Wat zit er in de toolbox?   aanvullend materiaal</vt:lpstr>
      <vt:lpstr>In de toolbox</vt:lpstr>
      <vt:lpstr>In de toolbox</vt:lpstr>
      <vt:lpstr>Nog meer te vinden ...</vt:lpstr>
      <vt:lpstr>Wat zijn je plannen met de toolbox?</vt:lpstr>
      <vt:lpstr>Uitsmijter...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259</cp:revision>
  <dcterms:created xsi:type="dcterms:W3CDTF">2023-05-12T11:36:08Z</dcterms:created>
  <dcterms:modified xsi:type="dcterms:W3CDTF">2023-06-13T09:09:04Z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0x010100CD89E84CD9974B4A8F0D24740016B0AA</vt:lpwstr>
  </property>
  <property fmtid="{D5CDD505-2E9C-101B-9397-08002B2CF9AE}" pid="3" name="MediaServiceImageTags">
    <vt:lpwstr/>
  </property>
</Properties>
</file>